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notesMasterIdLst>
    <p:notesMasterId r:id="rId18"/>
  </p:notesMasterIdLst>
  <p:sldIdLst>
    <p:sldId id="256" r:id="rId2"/>
    <p:sldId id="257" r:id="rId3"/>
    <p:sldId id="258" r:id="rId4"/>
    <p:sldId id="270" r:id="rId5"/>
    <p:sldId id="268" r:id="rId6"/>
    <p:sldId id="259" r:id="rId7"/>
    <p:sldId id="260" r:id="rId8"/>
    <p:sldId id="263" r:id="rId9"/>
    <p:sldId id="261" r:id="rId10"/>
    <p:sldId id="262" r:id="rId11"/>
    <p:sldId id="264" r:id="rId12"/>
    <p:sldId id="266" r:id="rId13"/>
    <p:sldId id="267" r:id="rId14"/>
    <p:sldId id="271" r:id="rId15"/>
    <p:sldId id="265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loy Irtisam" userId="875b90cc0c779e28" providerId="LiveId" clId="{B7166A38-5678-4512-B195-F88FB8D251FF}"/>
    <pc:docChg chg="modSld">
      <pc:chgData name="Niloy Irtisam" userId="875b90cc0c779e28" providerId="LiveId" clId="{B7166A38-5678-4512-B195-F88FB8D251FF}" dt="2020-08-23T15:34:34.237" v="1"/>
      <pc:docMkLst>
        <pc:docMk/>
      </pc:docMkLst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4254572146" sldId="256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4254572146" sldId="256"/>
            <ac:picMk id="10" creationId="{D07FE6C9-8D7C-48AD-B19B-B6EA9015F044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2810595645" sldId="257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2810595645" sldId="257"/>
            <ac:picMk id="34" creationId="{AE5212FD-6460-4CD7-A623-55379A3E1187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647577575" sldId="258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647577575" sldId="258"/>
            <ac:picMk id="35" creationId="{A4C4AE86-E995-4BE6-89A2-7FD84526FA66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314402170" sldId="259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314402170" sldId="259"/>
            <ac:picMk id="19" creationId="{4322A93C-2343-462A-91A4-3430B0B5F121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3215508315" sldId="260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3215508315" sldId="260"/>
            <ac:picMk id="18" creationId="{A265D5B8-0370-4582-9A36-0BA0BA97C42D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1757691008" sldId="261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1757691008" sldId="261"/>
            <ac:picMk id="13" creationId="{FEE54BFA-5931-4422-AE9A-98EBB8498B9E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1777512768" sldId="262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1777512768" sldId="262"/>
            <ac:picMk id="12" creationId="{F1A9A3D2-259A-4AF3-A360-0ED2C86E0424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3883303008" sldId="263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3883303008" sldId="263"/>
            <ac:picMk id="18" creationId="{A93B60FC-DF0B-44F0-88D5-F6304C5BDA59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4057160925" sldId="264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4057160925" sldId="264"/>
            <ac:picMk id="11" creationId="{E113FF91-2210-4FE2-80F6-4B30EC91923C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3533600990" sldId="265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3533600990" sldId="265"/>
            <ac:picMk id="3" creationId="{11999D29-EEA0-4CCB-A3F8-F3D176EF0E4C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3522328029" sldId="266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3522328029" sldId="266"/>
            <ac:picMk id="6" creationId="{80C3DC32-8841-47A9-904A-0CC389F5600B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1878692886" sldId="267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1878692886" sldId="267"/>
            <ac:picMk id="8" creationId="{8AE1DEB6-1771-43B2-89CC-0B848E483E67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4152210905" sldId="268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4152210905" sldId="268"/>
            <ac:picMk id="12" creationId="{CEABC0E2-69E2-48FA-90F5-E72B40683E2D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2281735687" sldId="270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2281735687" sldId="270"/>
            <ac:picMk id="8" creationId="{E42F4099-B0B4-449F-8EC3-8B10D3CDC053}"/>
          </ac:picMkLst>
        </pc:picChg>
      </pc:sldChg>
      <pc:sldChg chg="delSp modTransition modAnim">
        <pc:chgData name="Niloy Irtisam" userId="875b90cc0c779e28" providerId="LiveId" clId="{B7166A38-5678-4512-B195-F88FB8D251FF}" dt="2020-08-23T15:34:34.237" v="1"/>
        <pc:sldMkLst>
          <pc:docMk/>
          <pc:sldMk cId="845564676" sldId="271"/>
        </pc:sldMkLst>
        <pc:picChg chg="del">
          <ac:chgData name="Niloy Irtisam" userId="875b90cc0c779e28" providerId="LiveId" clId="{B7166A38-5678-4512-B195-F88FB8D251FF}" dt="2020-08-23T15:34:34.237" v="1"/>
          <ac:picMkLst>
            <pc:docMk/>
            <pc:sldMk cId="845564676" sldId="271"/>
            <ac:picMk id="9" creationId="{EFD1AE44-D634-4EE0-8E65-9A46C6466F2B}"/>
          </ac:picMkLst>
        </pc:picChg>
      </pc:sldChg>
      <pc:sldChg chg="modTransition">
        <pc:chgData name="Niloy Irtisam" userId="875b90cc0c779e28" providerId="LiveId" clId="{B7166A38-5678-4512-B195-F88FB8D251FF}" dt="2020-08-23T15:34:32.207" v="0"/>
        <pc:sldMkLst>
          <pc:docMk/>
          <pc:sldMk cId="1043513669" sldId="272"/>
        </pc:sldMkLst>
      </pc:sldChg>
    </pc:docChg>
  </pc:docChgLst>
  <pc:docChgLst>
    <pc:chgData name="Niloy Irtisam" userId="875b90cc0c779e28" providerId="LiveId" clId="{FF1FBF16-8F34-4F2A-9C49-2DE59A2E0714}"/>
    <pc:docChg chg="undo custSel addSld delSld modSld addSection delSection">
      <pc:chgData name="Niloy Irtisam" userId="875b90cc0c779e28" providerId="LiveId" clId="{FF1FBF16-8F34-4F2A-9C49-2DE59A2E0714}" dt="2020-08-22T20:17:22.639" v="6521" actId="20577"/>
      <pc:docMkLst>
        <pc:docMk/>
      </pc:docMkLst>
      <pc:sldChg chg="addSp delSp modSp new mod modTransition addAnim delAnim modAnim modNotesTx">
        <pc:chgData name="Niloy Irtisam" userId="875b90cc0c779e28" providerId="LiveId" clId="{FF1FBF16-8F34-4F2A-9C49-2DE59A2E0714}" dt="2020-08-22T13:35:37.102" v="3564"/>
        <pc:sldMkLst>
          <pc:docMk/>
          <pc:sldMk cId="4254572146" sldId="256"/>
        </pc:sldMkLst>
        <pc:spChg chg="mod">
          <ac:chgData name="Niloy Irtisam" userId="875b90cc0c779e28" providerId="LiveId" clId="{FF1FBF16-8F34-4F2A-9C49-2DE59A2E0714}" dt="2020-08-18T13:01:21.361" v="157" actId="122"/>
          <ac:spMkLst>
            <pc:docMk/>
            <pc:sldMk cId="4254572146" sldId="256"/>
            <ac:spMk id="2" creationId="{5EDB359E-EA5F-4D77-BA7C-7AE439791970}"/>
          </ac:spMkLst>
        </pc:spChg>
        <pc:spChg chg="mod">
          <ac:chgData name="Niloy Irtisam" userId="875b90cc0c779e28" providerId="LiveId" clId="{FF1FBF16-8F34-4F2A-9C49-2DE59A2E0714}" dt="2020-08-18T13:02:31.801" v="182" actId="27636"/>
          <ac:spMkLst>
            <pc:docMk/>
            <pc:sldMk cId="4254572146" sldId="256"/>
            <ac:spMk id="3" creationId="{1270922F-9226-4569-A159-3B4A934D26C9}"/>
          </ac:spMkLst>
        </pc:spChg>
        <pc:picChg chg="add del mod">
          <ac:chgData name="Niloy Irtisam" userId="875b90cc0c779e28" providerId="LiveId" clId="{FF1FBF16-8F34-4F2A-9C49-2DE59A2E0714}" dt="2020-08-21T15:00:08.530" v="3250" actId="478"/>
          <ac:picMkLst>
            <pc:docMk/>
            <pc:sldMk cId="4254572146" sldId="256"/>
            <ac:picMk id="5" creationId="{01BA9775-1EE2-4B5F-9CDE-60BF8AC5E970}"/>
          </ac:picMkLst>
        </pc:picChg>
        <pc:picChg chg="add del mod">
          <ac:chgData name="Niloy Irtisam" userId="875b90cc0c779e28" providerId="LiveId" clId="{FF1FBF16-8F34-4F2A-9C49-2DE59A2E0714}" dt="2020-08-22T13:33:03.361" v="3552"/>
          <ac:picMkLst>
            <pc:docMk/>
            <pc:sldMk cId="4254572146" sldId="256"/>
            <ac:picMk id="5" creationId="{AA5EE0D7-4C67-431C-BFCA-124AC3937A1A}"/>
          </ac:picMkLst>
        </pc:picChg>
        <pc:picChg chg="add del mod">
          <ac:chgData name="Niloy Irtisam" userId="875b90cc0c779e28" providerId="LiveId" clId="{FF1FBF16-8F34-4F2A-9C49-2DE59A2E0714}" dt="2020-08-21T15:01:25.819" v="3254" actId="478"/>
          <ac:picMkLst>
            <pc:docMk/>
            <pc:sldMk cId="4254572146" sldId="256"/>
            <ac:picMk id="6" creationId="{1C5091CC-066B-4545-AC65-91649C5AAC66}"/>
          </ac:picMkLst>
        </pc:picChg>
        <pc:picChg chg="add del mod">
          <ac:chgData name="Niloy Irtisam" userId="875b90cc0c779e28" providerId="LiveId" clId="{FF1FBF16-8F34-4F2A-9C49-2DE59A2E0714}" dt="2020-08-22T13:33:09.855" v="3554"/>
          <ac:picMkLst>
            <pc:docMk/>
            <pc:sldMk cId="4254572146" sldId="256"/>
            <ac:picMk id="6" creationId="{EAE74463-4823-4BA8-A73F-745CA5B5AD9F}"/>
          </ac:picMkLst>
        </pc:picChg>
        <pc:picChg chg="add del mod">
          <ac:chgData name="Niloy Irtisam" userId="875b90cc0c779e28" providerId="LiveId" clId="{FF1FBF16-8F34-4F2A-9C49-2DE59A2E0714}" dt="2020-08-22T13:33:25.203" v="3557"/>
          <ac:picMkLst>
            <pc:docMk/>
            <pc:sldMk cId="4254572146" sldId="256"/>
            <ac:picMk id="7" creationId="{7D9ED8C3-0DD5-4B55-A581-05A6B7355E20}"/>
          </ac:picMkLst>
        </pc:picChg>
        <pc:picChg chg="add del mod">
          <ac:chgData name="Niloy Irtisam" userId="875b90cc0c779e28" providerId="LiveId" clId="{FF1FBF16-8F34-4F2A-9C49-2DE59A2E0714}" dt="2020-08-22T13:34:12.303" v="3559"/>
          <ac:picMkLst>
            <pc:docMk/>
            <pc:sldMk cId="4254572146" sldId="256"/>
            <ac:picMk id="8" creationId="{37B4DAAB-8546-4824-96C1-EEF38F223522}"/>
          </ac:picMkLst>
        </pc:picChg>
        <pc:picChg chg="add del mod">
          <ac:chgData name="Niloy Irtisam" userId="875b90cc0c779e28" providerId="LiveId" clId="{FF1FBF16-8F34-4F2A-9C49-2DE59A2E0714}" dt="2020-08-22T13:35:17.951" v="3563"/>
          <ac:picMkLst>
            <pc:docMk/>
            <pc:sldMk cId="4254572146" sldId="256"/>
            <ac:picMk id="9" creationId="{A41D5A90-90AB-4B16-9922-34272FE3F82F}"/>
          </ac:picMkLst>
        </pc:picChg>
        <pc:picChg chg="add mod">
          <ac:chgData name="Niloy Irtisam" userId="875b90cc0c779e28" providerId="LiveId" clId="{FF1FBF16-8F34-4F2A-9C49-2DE59A2E0714}" dt="2020-08-22T13:35:37.102" v="3564"/>
          <ac:picMkLst>
            <pc:docMk/>
            <pc:sldMk cId="4254572146" sldId="256"/>
            <ac:picMk id="10" creationId="{D07FE6C9-8D7C-48AD-B19B-B6EA9015F044}"/>
          </ac:picMkLst>
        </pc:picChg>
      </pc:sldChg>
      <pc:sldChg chg="addSp delSp modSp new mod modTransition modClrScheme delAnim modAnim chgLayout modNotesTx">
        <pc:chgData name="Niloy Irtisam" userId="875b90cc0c779e28" providerId="LiveId" clId="{FF1FBF16-8F34-4F2A-9C49-2DE59A2E0714}" dt="2020-08-22T14:07:46.555" v="3657"/>
        <pc:sldMkLst>
          <pc:docMk/>
          <pc:sldMk cId="2810595645" sldId="257"/>
        </pc:sldMkLst>
        <pc:spChg chg="del">
          <ac:chgData name="Niloy Irtisam" userId="875b90cc0c779e28" providerId="LiveId" clId="{FF1FBF16-8F34-4F2A-9C49-2DE59A2E0714}" dt="2020-08-18T13:01:51.065" v="161" actId="700"/>
          <ac:spMkLst>
            <pc:docMk/>
            <pc:sldMk cId="2810595645" sldId="257"/>
            <ac:spMk id="2" creationId="{7130B884-AFF2-4442-9E62-F05A3AD384DE}"/>
          </ac:spMkLst>
        </pc:spChg>
        <pc:spChg chg="del">
          <ac:chgData name="Niloy Irtisam" userId="875b90cc0c779e28" providerId="LiveId" clId="{FF1FBF16-8F34-4F2A-9C49-2DE59A2E0714}" dt="2020-08-18T13:01:51.065" v="161" actId="700"/>
          <ac:spMkLst>
            <pc:docMk/>
            <pc:sldMk cId="2810595645" sldId="257"/>
            <ac:spMk id="3" creationId="{80E7B4DD-8C98-4167-96CE-AE35C7C8B5A7}"/>
          </ac:spMkLst>
        </pc:spChg>
        <pc:spChg chg="add mod ord">
          <ac:chgData name="Niloy Irtisam" userId="875b90cc0c779e28" providerId="LiveId" clId="{FF1FBF16-8F34-4F2A-9C49-2DE59A2E0714}" dt="2020-08-19T12:27:05.898" v="794" actId="700"/>
          <ac:spMkLst>
            <pc:docMk/>
            <pc:sldMk cId="2810595645" sldId="257"/>
            <ac:spMk id="4" creationId="{DDABDCB6-5C62-4FC5-B540-4C3B1634B61D}"/>
          </ac:spMkLst>
        </pc:spChg>
        <pc:spChg chg="add del mod ord">
          <ac:chgData name="Niloy Irtisam" userId="875b90cc0c779e28" providerId="LiveId" clId="{FF1FBF16-8F34-4F2A-9C49-2DE59A2E0714}" dt="2020-08-19T12:23:49.496" v="788" actId="931"/>
          <ac:spMkLst>
            <pc:docMk/>
            <pc:sldMk cId="2810595645" sldId="257"/>
            <ac:spMk id="5" creationId="{01B85420-F872-4F7F-83A7-7174144F4C34}"/>
          </ac:spMkLst>
        </pc:spChg>
        <pc:spChg chg="mod ord">
          <ac:chgData name="Niloy Irtisam" userId="875b90cc0c779e28" providerId="LiveId" clId="{FF1FBF16-8F34-4F2A-9C49-2DE59A2E0714}" dt="2020-08-19T12:27:05.898" v="794" actId="700"/>
          <ac:spMkLst>
            <pc:docMk/>
            <pc:sldMk cId="2810595645" sldId="257"/>
            <ac:spMk id="6" creationId="{3887F8C0-FA64-4540-8824-08933FE6C62B}"/>
          </ac:spMkLst>
        </pc:spChg>
        <pc:spChg chg="add del mod ord">
          <ac:chgData name="Niloy Irtisam" userId="875b90cc0c779e28" providerId="LiveId" clId="{FF1FBF16-8F34-4F2A-9C49-2DE59A2E0714}" dt="2020-08-19T12:26:48.158" v="792" actId="700"/>
          <ac:spMkLst>
            <pc:docMk/>
            <pc:sldMk cId="2810595645" sldId="257"/>
            <ac:spMk id="7" creationId="{C362F813-7A7C-46B4-9A97-94154DFB0BD0}"/>
          </ac:spMkLst>
        </pc:spChg>
        <pc:spChg chg="add del mod ord">
          <ac:chgData name="Niloy Irtisam" userId="875b90cc0c779e28" providerId="LiveId" clId="{FF1FBF16-8F34-4F2A-9C49-2DE59A2E0714}" dt="2020-08-19T12:27:05.898" v="794" actId="700"/>
          <ac:spMkLst>
            <pc:docMk/>
            <pc:sldMk cId="2810595645" sldId="257"/>
            <ac:spMk id="8" creationId="{5E6697F5-1EA0-46C2-B3FD-905DE1832F4F}"/>
          </ac:spMkLst>
        </pc:spChg>
        <pc:spChg chg="add mod">
          <ac:chgData name="Niloy Irtisam" userId="875b90cc0c779e28" providerId="LiveId" clId="{FF1FBF16-8F34-4F2A-9C49-2DE59A2E0714}" dt="2020-08-19T12:29:54.051" v="850" actId="20577"/>
          <ac:spMkLst>
            <pc:docMk/>
            <pc:sldMk cId="2810595645" sldId="257"/>
            <ac:spMk id="9" creationId="{FD0D7BAB-271D-4B1E-8974-7724FB6421AB}"/>
          </ac:spMkLst>
        </pc:spChg>
        <pc:spChg chg="mod">
          <ac:chgData name="Niloy Irtisam" userId="875b90cc0c779e28" providerId="LiveId" clId="{FF1FBF16-8F34-4F2A-9C49-2DE59A2E0714}" dt="2020-08-21T15:31:27.088" v="3305" actId="20577"/>
          <ac:spMkLst>
            <pc:docMk/>
            <pc:sldMk cId="2810595645" sldId="257"/>
            <ac:spMk id="10" creationId="{3F42BD0C-C937-4F1E-B340-EAAD1860A046}"/>
          </ac:spMkLst>
        </pc:spChg>
        <pc:spChg chg="add mod">
          <ac:chgData name="Niloy Irtisam" userId="875b90cc0c779e28" providerId="LiveId" clId="{FF1FBF16-8F34-4F2A-9C49-2DE59A2E0714}" dt="2020-08-19T12:36:27.142" v="924" actId="20577"/>
          <ac:spMkLst>
            <pc:docMk/>
            <pc:sldMk cId="2810595645" sldId="257"/>
            <ac:spMk id="13" creationId="{9383653F-A816-4820-9419-74CA6ACD9A85}"/>
          </ac:spMkLst>
        </pc:spChg>
        <pc:picChg chg="add del mod">
          <ac:chgData name="Niloy Irtisam" userId="875b90cc0c779e28" providerId="LiveId" clId="{FF1FBF16-8F34-4F2A-9C49-2DE59A2E0714}" dt="2020-08-22T13:36:59.993" v="3566" actId="478"/>
          <ac:picMkLst>
            <pc:docMk/>
            <pc:sldMk cId="2810595645" sldId="257"/>
            <ac:picMk id="2" creationId="{254B772C-710C-4E68-AE11-F1191072D429}"/>
          </ac:picMkLst>
        </pc:picChg>
        <pc:picChg chg="add del mod">
          <ac:chgData name="Niloy Irtisam" userId="875b90cc0c779e28" providerId="LiveId" clId="{FF1FBF16-8F34-4F2A-9C49-2DE59A2E0714}" dt="2020-08-21T15:00:35.223" v="3252"/>
          <ac:picMkLst>
            <pc:docMk/>
            <pc:sldMk cId="2810595645" sldId="257"/>
            <ac:picMk id="2" creationId="{FDF8C224-02FA-4140-B3BB-C6FF432A44CA}"/>
          </ac:picMkLst>
        </pc:picChg>
        <pc:picChg chg="add mod ord modCrop">
          <ac:chgData name="Niloy Irtisam" userId="875b90cc0c779e28" providerId="LiveId" clId="{FF1FBF16-8F34-4F2A-9C49-2DE59A2E0714}" dt="2020-08-19T12:27:43.183" v="836" actId="1076"/>
          <ac:picMkLst>
            <pc:docMk/>
            <pc:sldMk cId="2810595645" sldId="257"/>
            <ac:picMk id="3" creationId="{41A29522-1FCA-4A45-8697-9D06CEE39F0B}"/>
          </ac:picMkLst>
        </pc:picChg>
        <pc:picChg chg="add del mod">
          <ac:chgData name="Niloy Irtisam" userId="875b90cc0c779e28" providerId="LiveId" clId="{FF1FBF16-8F34-4F2A-9C49-2DE59A2E0714}" dt="2020-08-22T13:38:19.073" v="3568" actId="478"/>
          <ac:picMkLst>
            <pc:docMk/>
            <pc:sldMk cId="2810595645" sldId="257"/>
            <ac:picMk id="5" creationId="{F35F0598-A61F-49C1-8FB6-83006C8DBB9C}"/>
          </ac:picMkLst>
        </pc:picChg>
        <pc:picChg chg="add del mod">
          <ac:chgData name="Niloy Irtisam" userId="875b90cc0c779e28" providerId="LiveId" clId="{FF1FBF16-8F34-4F2A-9C49-2DE59A2E0714}" dt="2020-08-22T13:40:30.704" v="3570" actId="478"/>
          <ac:picMkLst>
            <pc:docMk/>
            <pc:sldMk cId="2810595645" sldId="257"/>
            <ac:picMk id="7" creationId="{B8C0F936-4B19-42A2-8AAD-CF31B62E66FB}"/>
          </ac:picMkLst>
        </pc:picChg>
        <pc:picChg chg="add del mod">
          <ac:chgData name="Niloy Irtisam" userId="875b90cc0c779e28" providerId="LiveId" clId="{FF1FBF16-8F34-4F2A-9C49-2DE59A2E0714}" dt="2020-08-22T13:41:09.658" v="3572" actId="478"/>
          <ac:picMkLst>
            <pc:docMk/>
            <pc:sldMk cId="2810595645" sldId="257"/>
            <ac:picMk id="8" creationId="{F5AA68BA-46AF-46A1-AC51-0CA347AE5A35}"/>
          </ac:picMkLst>
        </pc:picChg>
        <pc:picChg chg="add del mod">
          <ac:chgData name="Niloy Irtisam" userId="875b90cc0c779e28" providerId="LiveId" clId="{FF1FBF16-8F34-4F2A-9C49-2DE59A2E0714}" dt="2020-08-22T13:43:43.186" v="3574" actId="478"/>
          <ac:picMkLst>
            <pc:docMk/>
            <pc:sldMk cId="2810595645" sldId="257"/>
            <ac:picMk id="11" creationId="{46B69205-77D3-4CEA-BB82-BB6DFC4CA8B5}"/>
          </ac:picMkLst>
        </pc:picChg>
        <pc:picChg chg="add mod">
          <ac:chgData name="Niloy Irtisam" userId="875b90cc0c779e28" providerId="LiveId" clId="{FF1FBF16-8F34-4F2A-9C49-2DE59A2E0714}" dt="2020-08-19T12:33:54.526" v="859" actId="1076"/>
          <ac:picMkLst>
            <pc:docMk/>
            <pc:sldMk cId="2810595645" sldId="257"/>
            <ac:picMk id="12" creationId="{BAE9F751-B16A-4A68-969C-E483D862CC40}"/>
          </ac:picMkLst>
        </pc:picChg>
        <pc:picChg chg="add del mod">
          <ac:chgData name="Niloy Irtisam" userId="875b90cc0c779e28" providerId="LiveId" clId="{FF1FBF16-8F34-4F2A-9C49-2DE59A2E0714}" dt="2020-08-22T13:46:08.890" v="3576" actId="478"/>
          <ac:picMkLst>
            <pc:docMk/>
            <pc:sldMk cId="2810595645" sldId="257"/>
            <ac:picMk id="14" creationId="{093BE31F-C475-48C7-A6D9-331F1EF951EC}"/>
          </ac:picMkLst>
        </pc:picChg>
        <pc:picChg chg="add del mod">
          <ac:chgData name="Niloy Irtisam" userId="875b90cc0c779e28" providerId="LiveId" clId="{FF1FBF16-8F34-4F2A-9C49-2DE59A2E0714}" dt="2020-08-22T13:47:31.659" v="3578" actId="478"/>
          <ac:picMkLst>
            <pc:docMk/>
            <pc:sldMk cId="2810595645" sldId="257"/>
            <ac:picMk id="15" creationId="{EB6F6835-AB63-40CA-970C-0BF5C69A4AEE}"/>
          </ac:picMkLst>
        </pc:picChg>
        <pc:picChg chg="add del mod">
          <ac:chgData name="Niloy Irtisam" userId="875b90cc0c779e28" providerId="LiveId" clId="{FF1FBF16-8F34-4F2A-9C49-2DE59A2E0714}" dt="2020-08-22T13:49:02.873" v="3580" actId="478"/>
          <ac:picMkLst>
            <pc:docMk/>
            <pc:sldMk cId="2810595645" sldId="257"/>
            <ac:picMk id="16" creationId="{A07B3E56-1A71-4E42-9C08-A8188ABB30C9}"/>
          </ac:picMkLst>
        </pc:picChg>
        <pc:picChg chg="add del mod">
          <ac:chgData name="Niloy Irtisam" userId="875b90cc0c779e28" providerId="LiveId" clId="{FF1FBF16-8F34-4F2A-9C49-2DE59A2E0714}" dt="2020-08-22T13:49:22.425" v="3582" actId="478"/>
          <ac:picMkLst>
            <pc:docMk/>
            <pc:sldMk cId="2810595645" sldId="257"/>
            <ac:picMk id="17" creationId="{E72ACAF3-F0DE-4CAA-9CB9-82D29A752A0D}"/>
          </ac:picMkLst>
        </pc:picChg>
        <pc:picChg chg="add del mod">
          <ac:chgData name="Niloy Irtisam" userId="875b90cc0c779e28" providerId="LiveId" clId="{FF1FBF16-8F34-4F2A-9C49-2DE59A2E0714}" dt="2020-08-22T13:49:52.364" v="3584" actId="478"/>
          <ac:picMkLst>
            <pc:docMk/>
            <pc:sldMk cId="2810595645" sldId="257"/>
            <ac:picMk id="18" creationId="{8BE3FD16-DDC3-47FD-AE44-0B16BC9867BA}"/>
          </ac:picMkLst>
        </pc:picChg>
        <pc:picChg chg="add del mod">
          <ac:chgData name="Niloy Irtisam" userId="875b90cc0c779e28" providerId="LiveId" clId="{FF1FBF16-8F34-4F2A-9C49-2DE59A2E0714}" dt="2020-08-22T13:49:58.349" v="3586" actId="478"/>
          <ac:picMkLst>
            <pc:docMk/>
            <pc:sldMk cId="2810595645" sldId="257"/>
            <ac:picMk id="19" creationId="{219DF2CB-3889-481A-A4A5-A7E2B9C0671F}"/>
          </ac:picMkLst>
        </pc:picChg>
        <pc:picChg chg="add del mod">
          <ac:chgData name="Niloy Irtisam" userId="875b90cc0c779e28" providerId="LiveId" clId="{FF1FBF16-8F34-4F2A-9C49-2DE59A2E0714}" dt="2020-08-22T13:50:12.234" v="3588" actId="478"/>
          <ac:picMkLst>
            <pc:docMk/>
            <pc:sldMk cId="2810595645" sldId="257"/>
            <ac:picMk id="20" creationId="{B8DC1DF5-4A2F-4164-AC5D-CEA16B8CE00B}"/>
          </ac:picMkLst>
        </pc:picChg>
        <pc:picChg chg="add del mod">
          <ac:chgData name="Niloy Irtisam" userId="875b90cc0c779e28" providerId="LiveId" clId="{FF1FBF16-8F34-4F2A-9C49-2DE59A2E0714}" dt="2020-08-22T13:52:03.831" v="3590" actId="478"/>
          <ac:picMkLst>
            <pc:docMk/>
            <pc:sldMk cId="2810595645" sldId="257"/>
            <ac:picMk id="21" creationId="{0433D025-D344-435D-9EB4-CA96E68B4792}"/>
          </ac:picMkLst>
        </pc:picChg>
        <pc:picChg chg="add del mod">
          <ac:chgData name="Niloy Irtisam" userId="875b90cc0c779e28" providerId="LiveId" clId="{FF1FBF16-8F34-4F2A-9C49-2DE59A2E0714}" dt="2020-08-22T13:52:14.118" v="3592" actId="478"/>
          <ac:picMkLst>
            <pc:docMk/>
            <pc:sldMk cId="2810595645" sldId="257"/>
            <ac:picMk id="22" creationId="{55DF3B45-E724-4875-806A-9BF54892481F}"/>
          </ac:picMkLst>
        </pc:picChg>
        <pc:picChg chg="add del mod">
          <ac:chgData name="Niloy Irtisam" userId="875b90cc0c779e28" providerId="LiveId" clId="{FF1FBF16-8F34-4F2A-9C49-2DE59A2E0714}" dt="2020-08-22T13:52:43.544" v="3594" actId="478"/>
          <ac:picMkLst>
            <pc:docMk/>
            <pc:sldMk cId="2810595645" sldId="257"/>
            <ac:picMk id="23" creationId="{47CB90B8-EFD9-47F4-85F6-A005C3D371CF}"/>
          </ac:picMkLst>
        </pc:picChg>
        <pc:picChg chg="add del mod">
          <ac:chgData name="Niloy Irtisam" userId="875b90cc0c779e28" providerId="LiveId" clId="{FF1FBF16-8F34-4F2A-9C49-2DE59A2E0714}" dt="2020-08-22T13:53:23.910" v="3596" actId="478"/>
          <ac:picMkLst>
            <pc:docMk/>
            <pc:sldMk cId="2810595645" sldId="257"/>
            <ac:picMk id="24" creationId="{FC2A41F6-7955-4DA8-8A02-FB014A718017}"/>
          </ac:picMkLst>
        </pc:picChg>
        <pc:picChg chg="add del mod">
          <ac:chgData name="Niloy Irtisam" userId="875b90cc0c779e28" providerId="LiveId" clId="{FF1FBF16-8F34-4F2A-9C49-2DE59A2E0714}" dt="2020-08-22T13:53:58.108" v="3598" actId="478"/>
          <ac:picMkLst>
            <pc:docMk/>
            <pc:sldMk cId="2810595645" sldId="257"/>
            <ac:picMk id="25" creationId="{9EDE5692-FF86-45AD-B06B-55CA49BC19B8}"/>
          </ac:picMkLst>
        </pc:picChg>
        <pc:picChg chg="add del mod">
          <ac:chgData name="Niloy Irtisam" userId="875b90cc0c779e28" providerId="LiveId" clId="{FF1FBF16-8F34-4F2A-9C49-2DE59A2E0714}" dt="2020-08-22T13:58:44.624" v="3612" actId="478"/>
          <ac:picMkLst>
            <pc:docMk/>
            <pc:sldMk cId="2810595645" sldId="257"/>
            <ac:picMk id="26" creationId="{1D49DF6D-B06D-49F3-9EB6-5579DD2E1D1E}"/>
          </ac:picMkLst>
        </pc:picChg>
        <pc:picChg chg="add del mod">
          <ac:chgData name="Niloy Irtisam" userId="875b90cc0c779e28" providerId="LiveId" clId="{FF1FBF16-8F34-4F2A-9C49-2DE59A2E0714}" dt="2020-08-22T13:59:29.782" v="3614" actId="478"/>
          <ac:picMkLst>
            <pc:docMk/>
            <pc:sldMk cId="2810595645" sldId="257"/>
            <ac:picMk id="27" creationId="{983CEE4F-8FAB-466E-9556-0EEC69919DAF}"/>
          </ac:picMkLst>
        </pc:picChg>
        <pc:picChg chg="add del mod">
          <ac:chgData name="Niloy Irtisam" userId="875b90cc0c779e28" providerId="LiveId" clId="{FF1FBF16-8F34-4F2A-9C49-2DE59A2E0714}" dt="2020-08-22T14:00:58.367" v="3616" actId="478"/>
          <ac:picMkLst>
            <pc:docMk/>
            <pc:sldMk cId="2810595645" sldId="257"/>
            <ac:picMk id="28" creationId="{36B1D46A-10B8-490F-8C18-A5660BEE5009}"/>
          </ac:picMkLst>
        </pc:picChg>
        <pc:picChg chg="add del mod">
          <ac:chgData name="Niloy Irtisam" userId="875b90cc0c779e28" providerId="LiveId" clId="{FF1FBF16-8F34-4F2A-9C49-2DE59A2E0714}" dt="2020-08-22T14:02:40.142" v="3648" actId="478"/>
          <ac:picMkLst>
            <pc:docMk/>
            <pc:sldMk cId="2810595645" sldId="257"/>
            <ac:picMk id="29" creationId="{5A7B5096-30D1-4507-9ED9-13813E3D488A}"/>
          </ac:picMkLst>
        </pc:picChg>
        <pc:picChg chg="add del mod">
          <ac:chgData name="Niloy Irtisam" userId="875b90cc0c779e28" providerId="LiveId" clId="{FF1FBF16-8F34-4F2A-9C49-2DE59A2E0714}" dt="2020-08-22T14:03:33.264" v="3650" actId="478"/>
          <ac:picMkLst>
            <pc:docMk/>
            <pc:sldMk cId="2810595645" sldId="257"/>
            <ac:picMk id="30" creationId="{5BC02983-1593-4D82-966E-4F075B5088F7}"/>
          </ac:picMkLst>
        </pc:picChg>
        <pc:picChg chg="add del mod">
          <ac:chgData name="Niloy Irtisam" userId="875b90cc0c779e28" providerId="LiveId" clId="{FF1FBF16-8F34-4F2A-9C49-2DE59A2E0714}" dt="2020-08-22T14:03:43.750" v="3652" actId="478"/>
          <ac:picMkLst>
            <pc:docMk/>
            <pc:sldMk cId="2810595645" sldId="257"/>
            <ac:picMk id="31" creationId="{F0491C72-2B43-45DE-A191-BEEE1143A48D}"/>
          </ac:picMkLst>
        </pc:picChg>
        <pc:picChg chg="add del mod">
          <ac:chgData name="Niloy Irtisam" userId="875b90cc0c779e28" providerId="LiveId" clId="{FF1FBF16-8F34-4F2A-9C49-2DE59A2E0714}" dt="2020-08-22T14:05:24.153" v="3654" actId="478"/>
          <ac:picMkLst>
            <pc:docMk/>
            <pc:sldMk cId="2810595645" sldId="257"/>
            <ac:picMk id="32" creationId="{47142D3E-FFC5-4C68-AE87-EE1E4513AA9B}"/>
          </ac:picMkLst>
        </pc:picChg>
        <pc:picChg chg="add del mod">
          <ac:chgData name="Niloy Irtisam" userId="875b90cc0c779e28" providerId="LiveId" clId="{FF1FBF16-8F34-4F2A-9C49-2DE59A2E0714}" dt="2020-08-22T14:06:38.576" v="3656" actId="478"/>
          <ac:picMkLst>
            <pc:docMk/>
            <pc:sldMk cId="2810595645" sldId="257"/>
            <ac:picMk id="33" creationId="{BB69A864-5B3F-49C1-8FE3-5D852B25759D}"/>
          </ac:picMkLst>
        </pc:picChg>
        <pc:picChg chg="add mod">
          <ac:chgData name="Niloy Irtisam" userId="875b90cc0c779e28" providerId="LiveId" clId="{FF1FBF16-8F34-4F2A-9C49-2DE59A2E0714}" dt="2020-08-22T14:07:46.555" v="3657"/>
          <ac:picMkLst>
            <pc:docMk/>
            <pc:sldMk cId="2810595645" sldId="257"/>
            <ac:picMk id="34" creationId="{AE5212FD-6460-4CD7-A623-55379A3E1187}"/>
          </ac:picMkLst>
        </pc:picChg>
      </pc:sldChg>
      <pc:sldChg chg="addSp delSp modSp new mod modTransition delAnim modNotesTx">
        <pc:chgData name="Niloy Irtisam" userId="875b90cc0c779e28" providerId="LiveId" clId="{FF1FBF16-8F34-4F2A-9C49-2DE59A2E0714}" dt="2020-08-22T14:28:57.518" v="3939"/>
        <pc:sldMkLst>
          <pc:docMk/>
          <pc:sldMk cId="647577575" sldId="258"/>
        </pc:sldMkLst>
        <pc:spChg chg="mod">
          <ac:chgData name="Niloy Irtisam" userId="875b90cc0c779e28" providerId="LiveId" clId="{FF1FBF16-8F34-4F2A-9C49-2DE59A2E0714}" dt="2020-08-19T10:23:24.716" v="588" actId="20577"/>
          <ac:spMkLst>
            <pc:docMk/>
            <pc:sldMk cId="647577575" sldId="258"/>
            <ac:spMk id="2" creationId="{921570E4-2231-465B-8D84-8C95ABD72074}"/>
          </ac:spMkLst>
        </pc:spChg>
        <pc:spChg chg="del">
          <ac:chgData name="Niloy Irtisam" userId="875b90cc0c779e28" providerId="LiveId" clId="{FF1FBF16-8F34-4F2A-9C49-2DE59A2E0714}" dt="2020-08-20T18:54:14.771" v="2663" actId="931"/>
          <ac:spMkLst>
            <pc:docMk/>
            <pc:sldMk cId="647577575" sldId="258"/>
            <ac:spMk id="3" creationId="{7B5934AB-5F61-46D2-B40D-ABEA3B3B2227}"/>
          </ac:spMkLst>
        </pc:spChg>
        <pc:spChg chg="mod">
          <ac:chgData name="Niloy Irtisam" userId="875b90cc0c779e28" providerId="LiveId" clId="{FF1FBF16-8F34-4F2A-9C49-2DE59A2E0714}" dt="2020-08-21T15:31:37.095" v="3311" actId="20577"/>
          <ac:spMkLst>
            <pc:docMk/>
            <pc:sldMk cId="647577575" sldId="258"/>
            <ac:spMk id="7" creationId="{5CDB8225-1063-46EF-9D32-81B3A4DB4E96}"/>
          </ac:spMkLst>
        </pc:spChg>
        <pc:spChg chg="add mod">
          <ac:chgData name="Niloy Irtisam" userId="875b90cc0c779e28" providerId="LiveId" clId="{FF1FBF16-8F34-4F2A-9C49-2DE59A2E0714}" dt="2020-08-20T18:56:04.053" v="2719" actId="1076"/>
          <ac:spMkLst>
            <pc:docMk/>
            <pc:sldMk cId="647577575" sldId="258"/>
            <ac:spMk id="8" creationId="{DD1818C8-766C-4F1E-BC47-932F9CDF4075}"/>
          </ac:spMkLst>
        </pc:spChg>
        <pc:picChg chg="add del mod">
          <ac:chgData name="Niloy Irtisam" userId="875b90cc0c779e28" providerId="LiveId" clId="{FF1FBF16-8F34-4F2A-9C49-2DE59A2E0714}" dt="2020-08-22T13:55:07.958" v="3600" actId="478"/>
          <ac:picMkLst>
            <pc:docMk/>
            <pc:sldMk cId="647577575" sldId="258"/>
            <ac:picMk id="3" creationId="{DA90AFAD-3F24-4787-AC74-1336F0985EDA}"/>
          </ac:picMkLst>
        </pc:picChg>
        <pc:picChg chg="add del mod">
          <ac:chgData name="Niloy Irtisam" userId="875b90cc0c779e28" providerId="LiveId" clId="{FF1FBF16-8F34-4F2A-9C49-2DE59A2E0714}" dt="2020-08-22T13:55:23.756" v="3602" actId="478"/>
          <ac:picMkLst>
            <pc:docMk/>
            <pc:sldMk cId="647577575" sldId="258"/>
            <ac:picMk id="5" creationId="{F948C389-F7BB-4AC2-B527-9A3FFF0D2970}"/>
          </ac:picMkLst>
        </pc:picChg>
        <pc:picChg chg="add mod">
          <ac:chgData name="Niloy Irtisam" userId="875b90cc0c779e28" providerId="LiveId" clId="{FF1FBF16-8F34-4F2A-9C49-2DE59A2E0714}" dt="2020-08-20T18:55:56.034" v="2717" actId="1076"/>
          <ac:picMkLst>
            <pc:docMk/>
            <pc:sldMk cId="647577575" sldId="258"/>
            <ac:picMk id="6" creationId="{4FDA40D0-4F1B-4F06-9D03-C74FB4C181C6}"/>
          </ac:picMkLst>
        </pc:picChg>
        <pc:picChg chg="add del mod">
          <ac:chgData name="Niloy Irtisam" userId="875b90cc0c779e28" providerId="LiveId" clId="{FF1FBF16-8F34-4F2A-9C49-2DE59A2E0714}" dt="2020-08-22T13:55:32.716" v="3604" actId="478"/>
          <ac:picMkLst>
            <pc:docMk/>
            <pc:sldMk cId="647577575" sldId="258"/>
            <ac:picMk id="9" creationId="{759CB6C8-0A5C-4505-B209-5195223ED797}"/>
          </ac:picMkLst>
        </pc:picChg>
        <pc:picChg chg="add del mod">
          <ac:chgData name="Niloy Irtisam" userId="875b90cc0c779e28" providerId="LiveId" clId="{FF1FBF16-8F34-4F2A-9C49-2DE59A2E0714}" dt="2020-08-22T13:55:43.812" v="3606" actId="478"/>
          <ac:picMkLst>
            <pc:docMk/>
            <pc:sldMk cId="647577575" sldId="258"/>
            <ac:picMk id="10" creationId="{97650908-9EC0-41CF-8716-449A6537FD9B}"/>
          </ac:picMkLst>
        </pc:picChg>
        <pc:picChg chg="add del mod">
          <ac:chgData name="Niloy Irtisam" userId="875b90cc0c779e28" providerId="LiveId" clId="{FF1FBF16-8F34-4F2A-9C49-2DE59A2E0714}" dt="2020-08-22T13:57:11.823" v="3608" actId="478"/>
          <ac:picMkLst>
            <pc:docMk/>
            <pc:sldMk cId="647577575" sldId="258"/>
            <ac:picMk id="11" creationId="{7E47F1C3-51E3-41A2-8419-36D4DEE7D4D4}"/>
          </ac:picMkLst>
        </pc:picChg>
        <pc:picChg chg="add del mod">
          <ac:chgData name="Niloy Irtisam" userId="875b90cc0c779e28" providerId="LiveId" clId="{FF1FBF16-8F34-4F2A-9C49-2DE59A2E0714}" dt="2020-08-22T13:57:28.510" v="3610" actId="478"/>
          <ac:picMkLst>
            <pc:docMk/>
            <pc:sldMk cId="647577575" sldId="258"/>
            <ac:picMk id="12" creationId="{D7346FA3-8EEF-4C29-BA18-80B578EB8A75}"/>
          </ac:picMkLst>
        </pc:picChg>
        <pc:picChg chg="add del mod">
          <ac:chgData name="Niloy Irtisam" userId="875b90cc0c779e28" providerId="LiveId" clId="{FF1FBF16-8F34-4F2A-9C49-2DE59A2E0714}" dt="2020-08-22T14:09:59.292" v="3659" actId="478"/>
          <ac:picMkLst>
            <pc:docMk/>
            <pc:sldMk cId="647577575" sldId="258"/>
            <ac:picMk id="13" creationId="{FEC5C518-D94E-42E2-A50B-821EC546A8D9}"/>
          </ac:picMkLst>
        </pc:picChg>
        <pc:picChg chg="add del mod">
          <ac:chgData name="Niloy Irtisam" userId="875b90cc0c779e28" providerId="LiveId" clId="{FF1FBF16-8F34-4F2A-9C49-2DE59A2E0714}" dt="2020-08-22T14:10:24.370" v="3661" actId="478"/>
          <ac:picMkLst>
            <pc:docMk/>
            <pc:sldMk cId="647577575" sldId="258"/>
            <ac:picMk id="14" creationId="{17F5D62A-F754-4A73-A474-5EA5C7BA3C86}"/>
          </ac:picMkLst>
        </pc:picChg>
        <pc:picChg chg="add del mod">
          <ac:chgData name="Niloy Irtisam" userId="875b90cc0c779e28" providerId="LiveId" clId="{FF1FBF16-8F34-4F2A-9C49-2DE59A2E0714}" dt="2020-08-22T14:11:02.184" v="3663" actId="478"/>
          <ac:picMkLst>
            <pc:docMk/>
            <pc:sldMk cId="647577575" sldId="258"/>
            <ac:picMk id="15" creationId="{BF142C5A-2A33-45A3-A116-42730554574E}"/>
          </ac:picMkLst>
        </pc:picChg>
        <pc:picChg chg="add del mod">
          <ac:chgData name="Niloy Irtisam" userId="875b90cc0c779e28" providerId="LiveId" clId="{FF1FBF16-8F34-4F2A-9C49-2DE59A2E0714}" dt="2020-08-22T14:11:15.680" v="3665" actId="478"/>
          <ac:picMkLst>
            <pc:docMk/>
            <pc:sldMk cId="647577575" sldId="258"/>
            <ac:picMk id="16" creationId="{F781C0B3-E6C7-4C1A-8B76-0842B4EACE3E}"/>
          </ac:picMkLst>
        </pc:picChg>
        <pc:picChg chg="add del mod">
          <ac:chgData name="Niloy Irtisam" userId="875b90cc0c779e28" providerId="LiveId" clId="{FF1FBF16-8F34-4F2A-9C49-2DE59A2E0714}" dt="2020-08-22T14:11:48.970" v="3667" actId="478"/>
          <ac:picMkLst>
            <pc:docMk/>
            <pc:sldMk cId="647577575" sldId="258"/>
            <ac:picMk id="17" creationId="{D8ACF4C8-65D1-4EC3-983D-2C5597C3B4E2}"/>
          </ac:picMkLst>
        </pc:picChg>
        <pc:picChg chg="add del mod">
          <ac:chgData name="Niloy Irtisam" userId="875b90cc0c779e28" providerId="LiveId" clId="{FF1FBF16-8F34-4F2A-9C49-2DE59A2E0714}" dt="2020-08-22T14:12:02.979" v="3669" actId="478"/>
          <ac:picMkLst>
            <pc:docMk/>
            <pc:sldMk cId="647577575" sldId="258"/>
            <ac:picMk id="18" creationId="{040976DC-E30D-4468-A30C-1B437A970EDA}"/>
          </ac:picMkLst>
        </pc:picChg>
        <pc:picChg chg="add del mod">
          <ac:chgData name="Niloy Irtisam" userId="875b90cc0c779e28" providerId="LiveId" clId="{FF1FBF16-8F34-4F2A-9C49-2DE59A2E0714}" dt="2020-08-22T14:12:54.546" v="3671" actId="478"/>
          <ac:picMkLst>
            <pc:docMk/>
            <pc:sldMk cId="647577575" sldId="258"/>
            <ac:picMk id="19" creationId="{B71670AA-5FDE-4FDE-84D7-F086742B0CB1}"/>
          </ac:picMkLst>
        </pc:picChg>
        <pc:picChg chg="add del mod">
          <ac:chgData name="Niloy Irtisam" userId="875b90cc0c779e28" providerId="LiveId" clId="{FF1FBF16-8F34-4F2A-9C49-2DE59A2E0714}" dt="2020-08-22T14:17:38.747" v="3910" actId="478"/>
          <ac:picMkLst>
            <pc:docMk/>
            <pc:sldMk cId="647577575" sldId="258"/>
            <ac:picMk id="20" creationId="{5FAC32E2-C1D0-43AA-993A-D520E85E9A19}"/>
          </ac:picMkLst>
        </pc:picChg>
        <pc:picChg chg="add del mod">
          <ac:chgData name="Niloy Irtisam" userId="875b90cc0c779e28" providerId="LiveId" clId="{FF1FBF16-8F34-4F2A-9C49-2DE59A2E0714}" dt="2020-08-22T14:18:04.690" v="3912" actId="478"/>
          <ac:picMkLst>
            <pc:docMk/>
            <pc:sldMk cId="647577575" sldId="258"/>
            <ac:picMk id="21" creationId="{E23F8191-DB3D-49C6-B130-FFBBBB18DB53}"/>
          </ac:picMkLst>
        </pc:picChg>
        <pc:picChg chg="add del mod">
          <ac:chgData name="Niloy Irtisam" userId="875b90cc0c779e28" providerId="LiveId" clId="{FF1FBF16-8F34-4F2A-9C49-2DE59A2E0714}" dt="2020-08-22T14:18:55.515" v="3914" actId="478"/>
          <ac:picMkLst>
            <pc:docMk/>
            <pc:sldMk cId="647577575" sldId="258"/>
            <ac:picMk id="22" creationId="{D53F016E-89AD-4533-9976-FBE59091EEF9}"/>
          </ac:picMkLst>
        </pc:picChg>
        <pc:picChg chg="add del mod">
          <ac:chgData name="Niloy Irtisam" userId="875b90cc0c779e28" providerId="LiveId" clId="{FF1FBF16-8F34-4F2A-9C49-2DE59A2E0714}" dt="2020-08-22T14:19:37.122" v="3916" actId="478"/>
          <ac:picMkLst>
            <pc:docMk/>
            <pc:sldMk cId="647577575" sldId="258"/>
            <ac:picMk id="23" creationId="{10D8C6F3-8051-484F-932D-C9B759C71899}"/>
          </ac:picMkLst>
        </pc:picChg>
        <pc:picChg chg="add del mod">
          <ac:chgData name="Niloy Irtisam" userId="875b90cc0c779e28" providerId="LiveId" clId="{FF1FBF16-8F34-4F2A-9C49-2DE59A2E0714}" dt="2020-08-22T14:19:54.485" v="3918" actId="478"/>
          <ac:picMkLst>
            <pc:docMk/>
            <pc:sldMk cId="647577575" sldId="258"/>
            <ac:picMk id="24" creationId="{ACEC7552-0D34-40ED-97E3-DB4D53BF9F72}"/>
          </ac:picMkLst>
        </pc:picChg>
        <pc:picChg chg="add del mod">
          <ac:chgData name="Niloy Irtisam" userId="875b90cc0c779e28" providerId="LiveId" clId="{FF1FBF16-8F34-4F2A-9C49-2DE59A2E0714}" dt="2020-08-22T14:21:14.011" v="3920" actId="478"/>
          <ac:picMkLst>
            <pc:docMk/>
            <pc:sldMk cId="647577575" sldId="258"/>
            <ac:picMk id="25" creationId="{0065949D-B535-4229-8B9D-271EAA2EE80B}"/>
          </ac:picMkLst>
        </pc:picChg>
        <pc:picChg chg="add del mod">
          <ac:chgData name="Niloy Irtisam" userId="875b90cc0c779e28" providerId="LiveId" clId="{FF1FBF16-8F34-4F2A-9C49-2DE59A2E0714}" dt="2020-08-22T14:21:35.028" v="3922" actId="478"/>
          <ac:picMkLst>
            <pc:docMk/>
            <pc:sldMk cId="647577575" sldId="258"/>
            <ac:picMk id="26" creationId="{80679E31-BF9B-4C26-B219-0584587BA4C5}"/>
          </ac:picMkLst>
        </pc:picChg>
        <pc:picChg chg="add del mod">
          <ac:chgData name="Niloy Irtisam" userId="875b90cc0c779e28" providerId="LiveId" clId="{FF1FBF16-8F34-4F2A-9C49-2DE59A2E0714}" dt="2020-08-22T14:21:55.459" v="3924" actId="478"/>
          <ac:picMkLst>
            <pc:docMk/>
            <pc:sldMk cId="647577575" sldId="258"/>
            <ac:picMk id="27" creationId="{FA82061F-39DD-4B65-88CE-DA6BAEBDE195}"/>
          </ac:picMkLst>
        </pc:picChg>
        <pc:picChg chg="add del mod">
          <ac:chgData name="Niloy Irtisam" userId="875b90cc0c779e28" providerId="LiveId" clId="{FF1FBF16-8F34-4F2A-9C49-2DE59A2E0714}" dt="2020-08-22T14:22:06.869" v="3926" actId="478"/>
          <ac:picMkLst>
            <pc:docMk/>
            <pc:sldMk cId="647577575" sldId="258"/>
            <ac:picMk id="28" creationId="{2B27DA00-1B71-480A-BC94-3CF31DB755F8}"/>
          </ac:picMkLst>
        </pc:picChg>
        <pc:picChg chg="add del mod">
          <ac:chgData name="Niloy Irtisam" userId="875b90cc0c779e28" providerId="LiveId" clId="{FF1FBF16-8F34-4F2A-9C49-2DE59A2E0714}" dt="2020-08-22T14:22:26.508" v="3928" actId="478"/>
          <ac:picMkLst>
            <pc:docMk/>
            <pc:sldMk cId="647577575" sldId="258"/>
            <ac:picMk id="29" creationId="{F3AF1BB5-5C26-4D72-813E-A4B9939BCE2A}"/>
          </ac:picMkLst>
        </pc:picChg>
        <pc:picChg chg="add del mod">
          <ac:chgData name="Niloy Irtisam" userId="875b90cc0c779e28" providerId="LiveId" clId="{FF1FBF16-8F34-4F2A-9C49-2DE59A2E0714}" dt="2020-08-22T14:22:52.205" v="3930" actId="478"/>
          <ac:picMkLst>
            <pc:docMk/>
            <pc:sldMk cId="647577575" sldId="258"/>
            <ac:picMk id="30" creationId="{2FFA1887-0A43-4B83-ADEA-57A418D87015}"/>
          </ac:picMkLst>
        </pc:picChg>
        <pc:picChg chg="add del mod">
          <ac:chgData name="Niloy Irtisam" userId="875b90cc0c779e28" providerId="LiveId" clId="{FF1FBF16-8F34-4F2A-9C49-2DE59A2E0714}" dt="2020-08-22T14:23:47.224" v="3932" actId="478"/>
          <ac:picMkLst>
            <pc:docMk/>
            <pc:sldMk cId="647577575" sldId="258"/>
            <ac:picMk id="31" creationId="{B2F3B718-1F5F-42DF-8652-B2D7A6DB7D79}"/>
          </ac:picMkLst>
        </pc:picChg>
        <pc:picChg chg="add del mod">
          <ac:chgData name="Niloy Irtisam" userId="875b90cc0c779e28" providerId="LiveId" clId="{FF1FBF16-8F34-4F2A-9C49-2DE59A2E0714}" dt="2020-08-22T14:27:41.727" v="3934" actId="478"/>
          <ac:picMkLst>
            <pc:docMk/>
            <pc:sldMk cId="647577575" sldId="258"/>
            <ac:picMk id="32" creationId="{407E2A6C-9DC0-4127-88F1-3AC2ED40EEE2}"/>
          </ac:picMkLst>
        </pc:picChg>
        <pc:picChg chg="add del mod">
          <ac:chgData name="Niloy Irtisam" userId="875b90cc0c779e28" providerId="LiveId" clId="{FF1FBF16-8F34-4F2A-9C49-2DE59A2E0714}" dt="2020-08-22T14:27:54.390" v="3936" actId="478"/>
          <ac:picMkLst>
            <pc:docMk/>
            <pc:sldMk cId="647577575" sldId="258"/>
            <ac:picMk id="33" creationId="{3AD0220F-B6F3-482D-8E09-57DDA215FF3F}"/>
          </ac:picMkLst>
        </pc:picChg>
        <pc:picChg chg="add del mod">
          <ac:chgData name="Niloy Irtisam" userId="875b90cc0c779e28" providerId="LiveId" clId="{FF1FBF16-8F34-4F2A-9C49-2DE59A2E0714}" dt="2020-08-22T14:28:18.238" v="3938" actId="478"/>
          <ac:picMkLst>
            <pc:docMk/>
            <pc:sldMk cId="647577575" sldId="258"/>
            <ac:picMk id="34" creationId="{9AA5C8B3-9E34-460B-A261-5592898F980C}"/>
          </ac:picMkLst>
        </pc:picChg>
        <pc:picChg chg="add mod">
          <ac:chgData name="Niloy Irtisam" userId="875b90cc0c779e28" providerId="LiveId" clId="{FF1FBF16-8F34-4F2A-9C49-2DE59A2E0714}" dt="2020-08-22T14:28:57.518" v="3939"/>
          <ac:picMkLst>
            <pc:docMk/>
            <pc:sldMk cId="647577575" sldId="258"/>
            <ac:picMk id="35" creationId="{A4C4AE86-E995-4BE6-89A2-7FD84526FA66}"/>
          </ac:picMkLst>
        </pc:picChg>
      </pc:sldChg>
      <pc:sldChg chg="addSp delSp modSp new mod modTransition modClrScheme delAnim chgLayout">
        <pc:chgData name="Niloy Irtisam" userId="875b90cc0c779e28" providerId="LiveId" clId="{FF1FBF16-8F34-4F2A-9C49-2DE59A2E0714}" dt="2020-08-22T16:10:00.481" v="4159"/>
        <pc:sldMkLst>
          <pc:docMk/>
          <pc:sldMk cId="314402170" sldId="259"/>
        </pc:sldMkLst>
        <pc:spChg chg="mod ord">
          <ac:chgData name="Niloy Irtisam" userId="875b90cc0c779e28" providerId="LiveId" clId="{FF1FBF16-8F34-4F2A-9C49-2DE59A2E0714}" dt="2020-08-22T14:13:09.144" v="3683" actId="20577"/>
          <ac:spMkLst>
            <pc:docMk/>
            <pc:sldMk cId="314402170" sldId="259"/>
            <ac:spMk id="2" creationId="{26E99C9C-7341-451C-8F63-C74C35ADC3FC}"/>
          </ac:spMkLst>
        </pc:spChg>
        <pc:spChg chg="del">
          <ac:chgData name="Niloy Irtisam" userId="875b90cc0c779e28" providerId="LiveId" clId="{FF1FBF16-8F34-4F2A-9C49-2DE59A2E0714}" dt="2020-08-20T18:59:21.181" v="2720" actId="931"/>
          <ac:spMkLst>
            <pc:docMk/>
            <pc:sldMk cId="314402170" sldId="259"/>
            <ac:spMk id="3" creationId="{9AD5772F-D14C-40BE-B1E8-E4268EFF14C1}"/>
          </ac:spMkLst>
        </pc:spChg>
        <pc:spChg chg="add del mod ord">
          <ac:chgData name="Niloy Irtisam" userId="875b90cc0c779e28" providerId="LiveId" clId="{FF1FBF16-8F34-4F2A-9C49-2DE59A2E0714}" dt="2020-08-21T15:33:32.644" v="3326" actId="700"/>
          <ac:spMkLst>
            <pc:docMk/>
            <pc:sldMk cId="314402170" sldId="259"/>
            <ac:spMk id="3" creationId="{FB51EE5D-199F-4540-AEC1-E4ABCD08E22A}"/>
          </ac:spMkLst>
        </pc:spChg>
        <pc:spChg chg="mod ord">
          <ac:chgData name="Niloy Irtisam" userId="875b90cc0c779e28" providerId="LiveId" clId="{FF1FBF16-8F34-4F2A-9C49-2DE59A2E0714}" dt="2020-08-21T15:33:32.644" v="3326" actId="700"/>
          <ac:spMkLst>
            <pc:docMk/>
            <pc:sldMk cId="314402170" sldId="259"/>
            <ac:spMk id="4" creationId="{399712A7-166B-4E09-BAA3-96C08B32F89A}"/>
          </ac:spMkLst>
        </pc:spChg>
        <pc:spChg chg="add mod">
          <ac:chgData name="Niloy Irtisam" userId="875b90cc0c779e28" providerId="LiveId" clId="{FF1FBF16-8F34-4F2A-9C49-2DE59A2E0714}" dt="2020-08-21T15:35:20.011" v="3423" actId="1076"/>
          <ac:spMkLst>
            <pc:docMk/>
            <pc:sldMk cId="314402170" sldId="259"/>
            <ac:spMk id="5" creationId="{5C9F6ADC-3109-4C73-9853-5B7B5038C548}"/>
          </ac:spMkLst>
        </pc:spChg>
        <pc:spChg chg="add del mod">
          <ac:chgData name="Niloy Irtisam" userId="875b90cc0c779e28" providerId="LiveId" clId="{FF1FBF16-8F34-4F2A-9C49-2DE59A2E0714}" dt="2020-08-20T19:01:20.536" v="2722" actId="931"/>
          <ac:spMkLst>
            <pc:docMk/>
            <pc:sldMk cId="314402170" sldId="259"/>
            <ac:spMk id="8" creationId="{3850701E-9567-43C4-B3C8-0AC0C41D4139}"/>
          </ac:spMkLst>
        </pc:spChg>
        <pc:spChg chg="add mod">
          <ac:chgData name="Niloy Irtisam" userId="875b90cc0c779e28" providerId="LiveId" clId="{FF1FBF16-8F34-4F2A-9C49-2DE59A2E0714}" dt="2020-08-22T15:54:25.133" v="3976" actId="20577"/>
          <ac:spMkLst>
            <pc:docMk/>
            <pc:sldMk cId="314402170" sldId="259"/>
            <ac:spMk id="11" creationId="{1D502FE9-1A2E-4FCF-BC90-F4796B1F201A}"/>
          </ac:spMkLst>
        </pc:spChg>
        <pc:picChg chg="add del mod">
          <ac:chgData name="Niloy Irtisam" userId="875b90cc0c779e28" providerId="LiveId" clId="{FF1FBF16-8F34-4F2A-9C49-2DE59A2E0714}" dt="2020-08-22T15:55:38.129" v="3993" actId="478"/>
          <ac:picMkLst>
            <pc:docMk/>
            <pc:sldMk cId="314402170" sldId="259"/>
            <ac:picMk id="3" creationId="{77F8D522-DD0F-410D-8E3D-1A618DCC2D52}"/>
          </ac:picMkLst>
        </pc:picChg>
        <pc:picChg chg="add del mod">
          <ac:chgData name="Niloy Irtisam" userId="875b90cc0c779e28" providerId="LiveId" clId="{FF1FBF16-8F34-4F2A-9C49-2DE59A2E0714}" dt="2020-08-22T15:56:19.449" v="3995" actId="478"/>
          <ac:picMkLst>
            <pc:docMk/>
            <pc:sldMk cId="314402170" sldId="259"/>
            <ac:picMk id="6" creationId="{146BDC07-02C0-4001-9ED9-F17AE9844C0E}"/>
          </ac:picMkLst>
        </pc:picChg>
        <pc:picChg chg="add del mod">
          <ac:chgData name="Niloy Irtisam" userId="875b90cc0c779e28" providerId="LiveId" clId="{FF1FBF16-8F34-4F2A-9C49-2DE59A2E0714}" dt="2020-08-20T18:59:25.507" v="2721" actId="478"/>
          <ac:picMkLst>
            <pc:docMk/>
            <pc:sldMk cId="314402170" sldId="259"/>
            <ac:picMk id="6" creationId="{63BDFD3B-141A-4496-AEC7-98F70A25DDFF}"/>
          </ac:picMkLst>
        </pc:picChg>
        <pc:picChg chg="add del mod">
          <ac:chgData name="Niloy Irtisam" userId="875b90cc0c779e28" providerId="LiveId" clId="{FF1FBF16-8F34-4F2A-9C49-2DE59A2E0714}" dt="2020-08-22T15:56:53.114" v="3997" actId="478"/>
          <ac:picMkLst>
            <pc:docMk/>
            <pc:sldMk cId="314402170" sldId="259"/>
            <ac:picMk id="7" creationId="{45D79AB8-08BC-4C9A-963A-6649986EECF6}"/>
          </ac:picMkLst>
        </pc:picChg>
        <pc:picChg chg="add del mod">
          <ac:chgData name="Niloy Irtisam" userId="875b90cc0c779e28" providerId="LiveId" clId="{FF1FBF16-8F34-4F2A-9C49-2DE59A2E0714}" dt="2020-08-22T15:57:51.497" v="3999" actId="478"/>
          <ac:picMkLst>
            <pc:docMk/>
            <pc:sldMk cId="314402170" sldId="259"/>
            <ac:picMk id="8" creationId="{D8D30015-D74A-43B1-BBB5-F8B7271F4598}"/>
          </ac:picMkLst>
        </pc:picChg>
        <pc:picChg chg="add del mod">
          <ac:chgData name="Niloy Irtisam" userId="875b90cc0c779e28" providerId="LiveId" clId="{FF1FBF16-8F34-4F2A-9C49-2DE59A2E0714}" dt="2020-08-22T16:00:50.883" v="4001" actId="478"/>
          <ac:picMkLst>
            <pc:docMk/>
            <pc:sldMk cId="314402170" sldId="259"/>
            <ac:picMk id="9" creationId="{4A427AB2-8D77-4935-97FD-B6C4A6DFE471}"/>
          </ac:picMkLst>
        </pc:picChg>
        <pc:picChg chg="add mod ord">
          <ac:chgData name="Niloy Irtisam" userId="875b90cc0c779e28" providerId="LiveId" clId="{FF1FBF16-8F34-4F2A-9C49-2DE59A2E0714}" dt="2020-08-21T15:35:26.777" v="3424" actId="1076"/>
          <ac:picMkLst>
            <pc:docMk/>
            <pc:sldMk cId="314402170" sldId="259"/>
            <ac:picMk id="10" creationId="{F89BB69B-8B5E-4CD0-AFB6-A4E7D595748D}"/>
          </ac:picMkLst>
        </pc:picChg>
        <pc:picChg chg="add del mod">
          <ac:chgData name="Niloy Irtisam" userId="875b90cc0c779e28" providerId="LiveId" clId="{FF1FBF16-8F34-4F2A-9C49-2DE59A2E0714}" dt="2020-08-22T16:01:38.771" v="4003" actId="478"/>
          <ac:picMkLst>
            <pc:docMk/>
            <pc:sldMk cId="314402170" sldId="259"/>
            <ac:picMk id="12" creationId="{D36DC545-CC43-4146-B3AD-7A1C0E109FA7}"/>
          </ac:picMkLst>
        </pc:picChg>
        <pc:picChg chg="add del mod">
          <ac:chgData name="Niloy Irtisam" userId="875b90cc0c779e28" providerId="LiveId" clId="{FF1FBF16-8F34-4F2A-9C49-2DE59A2E0714}" dt="2020-08-22T16:05:03.084" v="4148" actId="478"/>
          <ac:picMkLst>
            <pc:docMk/>
            <pc:sldMk cId="314402170" sldId="259"/>
            <ac:picMk id="13" creationId="{E9B17227-B049-4835-BC0D-31E47ACEA6B7}"/>
          </ac:picMkLst>
        </pc:picChg>
        <pc:picChg chg="add del mod">
          <ac:chgData name="Niloy Irtisam" userId="875b90cc0c779e28" providerId="LiveId" clId="{FF1FBF16-8F34-4F2A-9C49-2DE59A2E0714}" dt="2020-08-22T16:05:43.547" v="4150" actId="478"/>
          <ac:picMkLst>
            <pc:docMk/>
            <pc:sldMk cId="314402170" sldId="259"/>
            <ac:picMk id="14" creationId="{863454B4-A226-45DA-82F9-56D5606E1260}"/>
          </ac:picMkLst>
        </pc:picChg>
        <pc:picChg chg="add del mod">
          <ac:chgData name="Niloy Irtisam" userId="875b90cc0c779e28" providerId="LiveId" clId="{FF1FBF16-8F34-4F2A-9C49-2DE59A2E0714}" dt="2020-08-22T16:06:02.830" v="4152" actId="478"/>
          <ac:picMkLst>
            <pc:docMk/>
            <pc:sldMk cId="314402170" sldId="259"/>
            <ac:picMk id="15" creationId="{A86B2910-B384-4282-8160-BA67D17C7017}"/>
          </ac:picMkLst>
        </pc:picChg>
        <pc:picChg chg="add del mod">
          <ac:chgData name="Niloy Irtisam" userId="875b90cc0c779e28" providerId="LiveId" clId="{FF1FBF16-8F34-4F2A-9C49-2DE59A2E0714}" dt="2020-08-22T16:07:23.790" v="4154" actId="478"/>
          <ac:picMkLst>
            <pc:docMk/>
            <pc:sldMk cId="314402170" sldId="259"/>
            <ac:picMk id="16" creationId="{B9F45570-02DF-45FA-BDFD-883EF13F4506}"/>
          </ac:picMkLst>
        </pc:picChg>
        <pc:picChg chg="add del mod">
          <ac:chgData name="Niloy Irtisam" userId="875b90cc0c779e28" providerId="LiveId" clId="{FF1FBF16-8F34-4F2A-9C49-2DE59A2E0714}" dt="2020-08-22T16:08:46.582" v="4156" actId="478"/>
          <ac:picMkLst>
            <pc:docMk/>
            <pc:sldMk cId="314402170" sldId="259"/>
            <ac:picMk id="17" creationId="{C8AE8B0C-4B68-4F87-AF2E-4D4B2F040A1C}"/>
          </ac:picMkLst>
        </pc:picChg>
        <pc:picChg chg="add del mod">
          <ac:chgData name="Niloy Irtisam" userId="875b90cc0c779e28" providerId="LiveId" clId="{FF1FBF16-8F34-4F2A-9C49-2DE59A2E0714}" dt="2020-08-22T16:09:18.390" v="4158" actId="478"/>
          <ac:picMkLst>
            <pc:docMk/>
            <pc:sldMk cId="314402170" sldId="259"/>
            <ac:picMk id="18" creationId="{968D3DA9-426F-44B2-B1AC-AE2CFC7C2ACB}"/>
          </ac:picMkLst>
        </pc:picChg>
        <pc:picChg chg="add mod">
          <ac:chgData name="Niloy Irtisam" userId="875b90cc0c779e28" providerId="LiveId" clId="{FF1FBF16-8F34-4F2A-9C49-2DE59A2E0714}" dt="2020-08-22T16:10:00.481" v="4159"/>
          <ac:picMkLst>
            <pc:docMk/>
            <pc:sldMk cId="314402170" sldId="259"/>
            <ac:picMk id="19" creationId="{4322A93C-2343-462A-91A4-3430B0B5F121}"/>
          </ac:picMkLst>
        </pc:picChg>
      </pc:sldChg>
      <pc:sldChg chg="addSp delSp modSp new mod modTransition delAnim">
        <pc:chgData name="Niloy Irtisam" userId="875b90cc0c779e28" providerId="LiveId" clId="{FF1FBF16-8F34-4F2A-9C49-2DE59A2E0714}" dt="2020-08-22T16:57:22.779" v="4185" actId="1036"/>
        <pc:sldMkLst>
          <pc:docMk/>
          <pc:sldMk cId="3215508315" sldId="260"/>
        </pc:sldMkLst>
        <pc:spChg chg="mod">
          <ac:chgData name="Niloy Irtisam" userId="875b90cc0c779e28" providerId="LiveId" clId="{FF1FBF16-8F34-4F2A-9C49-2DE59A2E0714}" dt="2020-08-20T19:04:08.234" v="2793" actId="20577"/>
          <ac:spMkLst>
            <pc:docMk/>
            <pc:sldMk cId="3215508315" sldId="260"/>
            <ac:spMk id="2" creationId="{2E9F36B9-635A-47BE-9835-1BAF67247296}"/>
          </ac:spMkLst>
        </pc:spChg>
        <pc:spChg chg="del">
          <ac:chgData name="Niloy Irtisam" userId="875b90cc0c779e28" providerId="LiveId" clId="{FF1FBF16-8F34-4F2A-9C49-2DE59A2E0714}" dt="2020-08-20T19:03:34.394" v="2750" actId="931"/>
          <ac:spMkLst>
            <pc:docMk/>
            <pc:sldMk cId="3215508315" sldId="260"/>
            <ac:spMk id="3" creationId="{86F259F2-47FC-41A4-844E-49631F356A2E}"/>
          </ac:spMkLst>
        </pc:spChg>
        <pc:spChg chg="add mod">
          <ac:chgData name="Niloy Irtisam" userId="875b90cc0c779e28" providerId="LiveId" clId="{FF1FBF16-8F34-4F2A-9C49-2DE59A2E0714}" dt="2020-08-22T15:54:29.358" v="3978" actId="20577"/>
          <ac:spMkLst>
            <pc:docMk/>
            <pc:sldMk cId="3215508315" sldId="260"/>
            <ac:spMk id="7" creationId="{781E5FD0-D49B-4315-A31E-432F8D46DB3F}"/>
          </ac:spMkLst>
        </pc:spChg>
        <pc:picChg chg="add del mod">
          <ac:chgData name="Niloy Irtisam" userId="875b90cc0c779e28" providerId="LiveId" clId="{FF1FBF16-8F34-4F2A-9C49-2DE59A2E0714}" dt="2020-08-22T16:11:38.198" v="4161" actId="478"/>
          <ac:picMkLst>
            <pc:docMk/>
            <pc:sldMk cId="3215508315" sldId="260"/>
            <ac:picMk id="3" creationId="{17DBCAF3-DAB5-487B-AB6A-A34F5162CD1F}"/>
          </ac:picMkLst>
        </pc:picChg>
        <pc:picChg chg="add del mod">
          <ac:chgData name="Niloy Irtisam" userId="875b90cc0c779e28" providerId="LiveId" clId="{FF1FBF16-8F34-4F2A-9C49-2DE59A2E0714}" dt="2020-08-22T16:11:54.159" v="4163" actId="478"/>
          <ac:picMkLst>
            <pc:docMk/>
            <pc:sldMk cId="3215508315" sldId="260"/>
            <ac:picMk id="5" creationId="{C2F60A39-D528-424F-9D5B-CAD170371C6F}"/>
          </ac:picMkLst>
        </pc:picChg>
        <pc:picChg chg="add mod">
          <ac:chgData name="Niloy Irtisam" userId="875b90cc0c779e28" providerId="LiveId" clId="{FF1FBF16-8F34-4F2A-9C49-2DE59A2E0714}" dt="2020-08-20T19:03:40.974" v="2751" actId="1076"/>
          <ac:picMkLst>
            <pc:docMk/>
            <pc:sldMk cId="3215508315" sldId="260"/>
            <ac:picMk id="6" creationId="{6BB474FE-A2B0-4E96-9014-F2B66F72D543}"/>
          </ac:picMkLst>
        </pc:picChg>
        <pc:picChg chg="add del mod">
          <ac:chgData name="Niloy Irtisam" userId="875b90cc0c779e28" providerId="LiveId" clId="{FF1FBF16-8F34-4F2A-9C49-2DE59A2E0714}" dt="2020-08-22T16:12:29.341" v="4165" actId="478"/>
          <ac:picMkLst>
            <pc:docMk/>
            <pc:sldMk cId="3215508315" sldId="260"/>
            <ac:picMk id="8" creationId="{DF0E2E86-4B63-47E0-BE1D-FD46810C7C7B}"/>
          </ac:picMkLst>
        </pc:picChg>
        <pc:picChg chg="add del mod">
          <ac:chgData name="Niloy Irtisam" userId="875b90cc0c779e28" providerId="LiveId" clId="{FF1FBF16-8F34-4F2A-9C49-2DE59A2E0714}" dt="2020-08-22T16:13:38.344" v="4167" actId="478"/>
          <ac:picMkLst>
            <pc:docMk/>
            <pc:sldMk cId="3215508315" sldId="260"/>
            <ac:picMk id="9" creationId="{21D8FD66-03C4-4D5A-B6AD-EAAA567E0C9C}"/>
          </ac:picMkLst>
        </pc:picChg>
        <pc:picChg chg="add del mod">
          <ac:chgData name="Niloy Irtisam" userId="875b90cc0c779e28" providerId="LiveId" clId="{FF1FBF16-8F34-4F2A-9C49-2DE59A2E0714}" dt="2020-08-22T16:14:21.142" v="4169" actId="478"/>
          <ac:picMkLst>
            <pc:docMk/>
            <pc:sldMk cId="3215508315" sldId="260"/>
            <ac:picMk id="10" creationId="{40D78F81-A7C4-4080-ADA8-C53E2BCF3C9B}"/>
          </ac:picMkLst>
        </pc:picChg>
        <pc:picChg chg="add del mod">
          <ac:chgData name="Niloy Irtisam" userId="875b90cc0c779e28" providerId="LiveId" clId="{FF1FBF16-8F34-4F2A-9C49-2DE59A2E0714}" dt="2020-08-22T16:14:32.960" v="4171" actId="478"/>
          <ac:picMkLst>
            <pc:docMk/>
            <pc:sldMk cId="3215508315" sldId="260"/>
            <ac:picMk id="11" creationId="{160E9F75-856C-4BA5-A069-CD6473FB6E37}"/>
          </ac:picMkLst>
        </pc:picChg>
        <pc:picChg chg="add del mod">
          <ac:chgData name="Niloy Irtisam" userId="875b90cc0c779e28" providerId="LiveId" clId="{FF1FBF16-8F34-4F2A-9C49-2DE59A2E0714}" dt="2020-08-22T16:14:48.183" v="4173" actId="478"/>
          <ac:picMkLst>
            <pc:docMk/>
            <pc:sldMk cId="3215508315" sldId="260"/>
            <ac:picMk id="12" creationId="{921A0BBD-FF25-47CB-9F9F-A98748696C90}"/>
          </ac:picMkLst>
        </pc:picChg>
        <pc:picChg chg="add del mod">
          <ac:chgData name="Niloy Irtisam" userId="875b90cc0c779e28" providerId="LiveId" clId="{FF1FBF16-8F34-4F2A-9C49-2DE59A2E0714}" dt="2020-08-22T16:15:21.277" v="4175" actId="478"/>
          <ac:picMkLst>
            <pc:docMk/>
            <pc:sldMk cId="3215508315" sldId="260"/>
            <ac:picMk id="13" creationId="{086AD007-2D50-443E-94EE-0EDA0AB6A180}"/>
          </ac:picMkLst>
        </pc:picChg>
        <pc:picChg chg="add del mod">
          <ac:chgData name="Niloy Irtisam" userId="875b90cc0c779e28" providerId="LiveId" clId="{FF1FBF16-8F34-4F2A-9C49-2DE59A2E0714}" dt="2020-08-22T16:17:51.631" v="4177" actId="478"/>
          <ac:picMkLst>
            <pc:docMk/>
            <pc:sldMk cId="3215508315" sldId="260"/>
            <ac:picMk id="14" creationId="{14301174-4CCE-4D18-88D6-68BB2818ACB5}"/>
          </ac:picMkLst>
        </pc:picChg>
        <pc:picChg chg="add del mod">
          <ac:chgData name="Niloy Irtisam" userId="875b90cc0c779e28" providerId="LiveId" clId="{FF1FBF16-8F34-4F2A-9C49-2DE59A2E0714}" dt="2020-08-22T16:18:35.775" v="4179" actId="478"/>
          <ac:picMkLst>
            <pc:docMk/>
            <pc:sldMk cId="3215508315" sldId="260"/>
            <ac:picMk id="15" creationId="{228A3196-93F2-4988-9769-824F24349BFD}"/>
          </ac:picMkLst>
        </pc:picChg>
        <pc:picChg chg="add del mod">
          <ac:chgData name="Niloy Irtisam" userId="875b90cc0c779e28" providerId="LiveId" clId="{FF1FBF16-8F34-4F2A-9C49-2DE59A2E0714}" dt="2020-08-22T16:20:04.843" v="4181" actId="478"/>
          <ac:picMkLst>
            <pc:docMk/>
            <pc:sldMk cId="3215508315" sldId="260"/>
            <ac:picMk id="16" creationId="{C193D4C6-D6CE-46F4-8808-3F198FFB73ED}"/>
          </ac:picMkLst>
        </pc:picChg>
        <pc:picChg chg="add del mod">
          <ac:chgData name="Niloy Irtisam" userId="875b90cc0c779e28" providerId="LiveId" clId="{FF1FBF16-8F34-4F2A-9C49-2DE59A2E0714}" dt="2020-08-22T16:21:09.401" v="4183" actId="478"/>
          <ac:picMkLst>
            <pc:docMk/>
            <pc:sldMk cId="3215508315" sldId="260"/>
            <ac:picMk id="17" creationId="{EB4F7A10-CD0C-44DB-A510-7D1C740970AD}"/>
          </ac:picMkLst>
        </pc:picChg>
        <pc:picChg chg="add mod">
          <ac:chgData name="Niloy Irtisam" userId="875b90cc0c779e28" providerId="LiveId" clId="{FF1FBF16-8F34-4F2A-9C49-2DE59A2E0714}" dt="2020-08-22T16:57:22.779" v="4185" actId="1036"/>
          <ac:picMkLst>
            <pc:docMk/>
            <pc:sldMk cId="3215508315" sldId="260"/>
            <ac:picMk id="18" creationId="{A265D5B8-0370-4582-9A36-0BA0BA97C42D}"/>
          </ac:picMkLst>
        </pc:picChg>
      </pc:sldChg>
      <pc:sldChg chg="addSp delSp modSp new mod modTransition delAnim modNotesTx">
        <pc:chgData name="Niloy Irtisam" userId="875b90cc0c779e28" providerId="LiveId" clId="{FF1FBF16-8F34-4F2A-9C49-2DE59A2E0714}" dt="2020-08-22T17:30:52.164" v="5059"/>
        <pc:sldMkLst>
          <pc:docMk/>
          <pc:sldMk cId="1757691008" sldId="261"/>
        </pc:sldMkLst>
        <pc:spChg chg="mod">
          <ac:chgData name="Niloy Irtisam" userId="875b90cc0c779e28" providerId="LiveId" clId="{FF1FBF16-8F34-4F2A-9C49-2DE59A2E0714}" dt="2020-08-19T11:56:48.891" v="663" actId="20577"/>
          <ac:spMkLst>
            <pc:docMk/>
            <pc:sldMk cId="1757691008" sldId="261"/>
            <ac:spMk id="2" creationId="{4F3DA4A6-347D-49AB-B516-BAFA693D4737}"/>
          </ac:spMkLst>
        </pc:spChg>
        <pc:spChg chg="add mod">
          <ac:chgData name="Niloy Irtisam" userId="875b90cc0c779e28" providerId="LiveId" clId="{FF1FBF16-8F34-4F2A-9C49-2DE59A2E0714}" dt="2020-08-22T16:04:24.522" v="4146" actId="20577"/>
          <ac:spMkLst>
            <pc:docMk/>
            <pc:sldMk cId="1757691008" sldId="261"/>
            <ac:spMk id="3" creationId="{2F5296D0-EB8A-4CB5-A9F8-ADA071D4D56D}"/>
          </ac:spMkLst>
        </pc:spChg>
        <pc:spChg chg="del">
          <ac:chgData name="Niloy Irtisam" userId="875b90cc0c779e28" providerId="LiveId" clId="{FF1FBF16-8F34-4F2A-9C49-2DE59A2E0714}" dt="2020-08-21T10:17:02.799" v="2800"/>
          <ac:spMkLst>
            <pc:docMk/>
            <pc:sldMk cId="1757691008" sldId="261"/>
            <ac:spMk id="3" creationId="{C0FEA15F-CEE1-4B21-B709-8F0E9C9360E2}"/>
          </ac:spMkLst>
        </pc:spChg>
        <pc:spChg chg="add mod">
          <ac:chgData name="Niloy Irtisam" userId="875b90cc0c779e28" providerId="LiveId" clId="{FF1FBF16-8F34-4F2A-9C49-2DE59A2E0714}" dt="2020-08-22T16:03:45.097" v="4090" actId="1076"/>
          <ac:spMkLst>
            <pc:docMk/>
            <pc:sldMk cId="1757691008" sldId="261"/>
            <ac:spMk id="9" creationId="{C1C6A1A6-D1E3-40BC-A086-1C934BE29833}"/>
          </ac:spMkLst>
        </pc:spChg>
        <pc:spChg chg="add mod">
          <ac:chgData name="Niloy Irtisam" userId="875b90cc0c779e28" providerId="LiveId" clId="{FF1FBF16-8F34-4F2A-9C49-2DE59A2E0714}" dt="2020-08-22T16:03:36.794" v="4087" actId="1076"/>
          <ac:spMkLst>
            <pc:docMk/>
            <pc:sldMk cId="1757691008" sldId="261"/>
            <ac:spMk id="10" creationId="{172A50DB-5486-4D58-A268-2F5375CC42F6}"/>
          </ac:spMkLst>
        </pc:spChg>
        <pc:picChg chg="add del mod">
          <ac:chgData name="Niloy Irtisam" userId="875b90cc0c779e28" providerId="LiveId" clId="{FF1FBF16-8F34-4F2A-9C49-2DE59A2E0714}" dt="2020-08-22T17:19:33.858" v="4208" actId="478"/>
          <ac:picMkLst>
            <pc:docMk/>
            <pc:sldMk cId="1757691008" sldId="261"/>
            <ac:picMk id="5" creationId="{FB11202C-B4D1-46AD-8D8B-69A0EC234D1C}"/>
          </ac:picMkLst>
        </pc:picChg>
        <pc:picChg chg="add mod">
          <ac:chgData name="Niloy Irtisam" userId="875b90cc0c779e28" providerId="LiveId" clId="{FF1FBF16-8F34-4F2A-9C49-2DE59A2E0714}" dt="2020-08-22T16:03:42.874" v="4089" actId="1076"/>
          <ac:picMkLst>
            <pc:docMk/>
            <pc:sldMk cId="1757691008" sldId="261"/>
            <ac:picMk id="6" creationId="{713EE373-24CA-41C3-BDCC-ABFF43214491}"/>
          </ac:picMkLst>
        </pc:picChg>
        <pc:picChg chg="add del mod">
          <ac:chgData name="Niloy Irtisam" userId="875b90cc0c779e28" providerId="LiveId" clId="{FF1FBF16-8F34-4F2A-9C49-2DE59A2E0714}" dt="2020-08-22T17:19:57.050" v="4210" actId="478"/>
          <ac:picMkLst>
            <pc:docMk/>
            <pc:sldMk cId="1757691008" sldId="261"/>
            <ac:picMk id="7" creationId="{0D884DA4-FA55-4D01-ADDD-212E23EED1AB}"/>
          </ac:picMkLst>
        </pc:picChg>
        <pc:picChg chg="add mod">
          <ac:chgData name="Niloy Irtisam" userId="875b90cc0c779e28" providerId="LiveId" clId="{FF1FBF16-8F34-4F2A-9C49-2DE59A2E0714}" dt="2020-08-22T16:03:40.093" v="4088" actId="1076"/>
          <ac:picMkLst>
            <pc:docMk/>
            <pc:sldMk cId="1757691008" sldId="261"/>
            <ac:picMk id="8" creationId="{97DE0C82-3DD5-4B28-ABBF-23E13D1A206E}"/>
          </ac:picMkLst>
        </pc:picChg>
        <pc:picChg chg="add del mod">
          <ac:chgData name="Niloy Irtisam" userId="875b90cc0c779e28" providerId="LiveId" clId="{FF1FBF16-8F34-4F2A-9C49-2DE59A2E0714}" dt="2020-08-22T17:20:37.673" v="4212" actId="478"/>
          <ac:picMkLst>
            <pc:docMk/>
            <pc:sldMk cId="1757691008" sldId="261"/>
            <ac:picMk id="11" creationId="{CBA8DD52-9AA5-4A18-BC21-7027F78D691F}"/>
          </ac:picMkLst>
        </pc:picChg>
        <pc:picChg chg="add del mod">
          <ac:chgData name="Niloy Irtisam" userId="875b90cc0c779e28" providerId="LiveId" clId="{FF1FBF16-8F34-4F2A-9C49-2DE59A2E0714}" dt="2020-08-22T17:23:37.043" v="4214" actId="478"/>
          <ac:picMkLst>
            <pc:docMk/>
            <pc:sldMk cId="1757691008" sldId="261"/>
            <ac:picMk id="12" creationId="{A5390F9A-8AD5-40B8-8142-38A905F4110C}"/>
          </ac:picMkLst>
        </pc:picChg>
        <pc:picChg chg="add mod">
          <ac:chgData name="Niloy Irtisam" userId="875b90cc0c779e28" providerId="LiveId" clId="{FF1FBF16-8F34-4F2A-9C49-2DE59A2E0714}" dt="2020-08-22T17:30:52.164" v="5059"/>
          <ac:picMkLst>
            <pc:docMk/>
            <pc:sldMk cId="1757691008" sldId="261"/>
            <ac:picMk id="13" creationId="{FEE54BFA-5931-4422-AE9A-98EBB8498B9E}"/>
          </ac:picMkLst>
        </pc:picChg>
      </pc:sldChg>
      <pc:sldChg chg="addSp delSp modSp new mod modTransition delAnim modNotesTx">
        <pc:chgData name="Niloy Irtisam" userId="875b90cc0c779e28" providerId="LiveId" clId="{FF1FBF16-8F34-4F2A-9C49-2DE59A2E0714}" dt="2020-08-22T19:41:32.605" v="6207"/>
        <pc:sldMkLst>
          <pc:docMk/>
          <pc:sldMk cId="1777512768" sldId="262"/>
        </pc:sldMkLst>
        <pc:spChg chg="mod">
          <ac:chgData name="Niloy Irtisam" userId="875b90cc0c779e28" providerId="LiveId" clId="{FF1FBF16-8F34-4F2A-9C49-2DE59A2E0714}" dt="2020-08-22T18:13:47.380" v="5061" actId="1076"/>
          <ac:spMkLst>
            <pc:docMk/>
            <pc:sldMk cId="1777512768" sldId="262"/>
            <ac:spMk id="2" creationId="{2BEC81D3-B6B7-4CE0-A839-A0F210FBE1F5}"/>
          </ac:spMkLst>
        </pc:spChg>
        <pc:spChg chg="del">
          <ac:chgData name="Niloy Irtisam" userId="875b90cc0c779e28" providerId="LiveId" clId="{FF1FBF16-8F34-4F2A-9C49-2DE59A2E0714}" dt="2020-08-21T13:20:17.549" v="2803"/>
          <ac:spMkLst>
            <pc:docMk/>
            <pc:sldMk cId="1777512768" sldId="262"/>
            <ac:spMk id="3" creationId="{CFDEA638-7970-444E-9359-12E8E3B05C1E}"/>
          </ac:spMkLst>
        </pc:spChg>
        <pc:spChg chg="add mod">
          <ac:chgData name="Niloy Irtisam" userId="875b90cc0c779e28" providerId="LiveId" clId="{FF1FBF16-8F34-4F2A-9C49-2DE59A2E0714}" dt="2020-08-22T18:14:01.346" v="5068" actId="20577"/>
          <ac:spMkLst>
            <pc:docMk/>
            <pc:sldMk cId="1777512768" sldId="262"/>
            <ac:spMk id="3" creationId="{E951CE55-486C-46B3-AAD3-D46F8E4CB48F}"/>
          </ac:spMkLst>
        </pc:spChg>
        <pc:spChg chg="add mod">
          <ac:chgData name="Niloy Irtisam" userId="875b90cc0c779e28" providerId="LiveId" clId="{FF1FBF16-8F34-4F2A-9C49-2DE59A2E0714}" dt="2020-08-22T19:27:52.999" v="5703" actId="1076"/>
          <ac:spMkLst>
            <pc:docMk/>
            <pc:sldMk cId="1777512768" sldId="262"/>
            <ac:spMk id="11" creationId="{AD43ECE0-19EF-44D4-AFB4-DF685764F4B6}"/>
          </ac:spMkLst>
        </pc:spChg>
        <pc:picChg chg="add del mod">
          <ac:chgData name="Niloy Irtisam" userId="875b90cc0c779e28" providerId="LiveId" clId="{FF1FBF16-8F34-4F2A-9C49-2DE59A2E0714}" dt="2020-08-22T19:40:05.038" v="6203"/>
          <ac:picMkLst>
            <pc:docMk/>
            <pc:sldMk cId="1777512768" sldId="262"/>
            <ac:picMk id="5" creationId="{E7176CF4-4F4D-4B9F-AF77-4120B5BB2E48}"/>
          </ac:picMkLst>
        </pc:picChg>
        <pc:picChg chg="add mod">
          <ac:chgData name="Niloy Irtisam" userId="875b90cc0c779e28" providerId="LiveId" clId="{FF1FBF16-8F34-4F2A-9C49-2DE59A2E0714}" dt="2020-08-22T19:27:30.377" v="5700" actId="1036"/>
          <ac:picMkLst>
            <pc:docMk/>
            <pc:sldMk cId="1777512768" sldId="262"/>
            <ac:picMk id="6" creationId="{A953D913-8A49-43A6-A63C-C96078EA61E7}"/>
          </ac:picMkLst>
        </pc:picChg>
        <pc:picChg chg="add del mod">
          <ac:chgData name="Niloy Irtisam" userId="875b90cc0c779e28" providerId="LiveId" clId="{FF1FBF16-8F34-4F2A-9C49-2DE59A2E0714}" dt="2020-08-22T19:40:06.614" v="6204" actId="478"/>
          <ac:picMkLst>
            <pc:docMk/>
            <pc:sldMk cId="1777512768" sldId="262"/>
            <ac:picMk id="7" creationId="{ABE84967-4EAA-4134-A0B6-4701FDCB4DB5}"/>
          </ac:picMkLst>
        </pc:picChg>
        <pc:picChg chg="add mod">
          <ac:chgData name="Niloy Irtisam" userId="875b90cc0c779e28" providerId="LiveId" clId="{FF1FBF16-8F34-4F2A-9C49-2DE59A2E0714}" dt="2020-08-22T19:27:32.385" v="5701" actId="1076"/>
          <ac:picMkLst>
            <pc:docMk/>
            <pc:sldMk cId="1777512768" sldId="262"/>
            <ac:picMk id="8" creationId="{DE9F9B2A-1E8B-4AF7-8CBB-0A318BBD5018}"/>
          </ac:picMkLst>
        </pc:picChg>
        <pc:picChg chg="add del mod">
          <ac:chgData name="Niloy Irtisam" userId="875b90cc0c779e28" providerId="LiveId" clId="{FF1FBF16-8F34-4F2A-9C49-2DE59A2E0714}" dt="2020-08-22T19:40:36.244" v="6206" actId="478"/>
          <ac:picMkLst>
            <pc:docMk/>
            <pc:sldMk cId="1777512768" sldId="262"/>
            <ac:picMk id="9" creationId="{73F20992-1BD7-4CAF-9245-59FFE349E822}"/>
          </ac:picMkLst>
        </pc:picChg>
        <pc:picChg chg="add mod">
          <ac:chgData name="Niloy Irtisam" userId="875b90cc0c779e28" providerId="LiveId" clId="{FF1FBF16-8F34-4F2A-9C49-2DE59A2E0714}" dt="2020-08-22T19:27:42.223" v="5702" actId="1076"/>
          <ac:picMkLst>
            <pc:docMk/>
            <pc:sldMk cId="1777512768" sldId="262"/>
            <ac:picMk id="10" creationId="{8E21B915-2FC8-4828-A0F3-A4227383893E}"/>
          </ac:picMkLst>
        </pc:picChg>
        <pc:picChg chg="add mod">
          <ac:chgData name="Niloy Irtisam" userId="875b90cc0c779e28" providerId="LiveId" clId="{FF1FBF16-8F34-4F2A-9C49-2DE59A2E0714}" dt="2020-08-22T19:41:32.605" v="6207"/>
          <ac:picMkLst>
            <pc:docMk/>
            <pc:sldMk cId="1777512768" sldId="262"/>
            <ac:picMk id="12" creationId="{F1A9A3D2-259A-4AF3-A360-0ED2C86E0424}"/>
          </ac:picMkLst>
        </pc:picChg>
      </pc:sldChg>
      <pc:sldChg chg="addSp delSp modSp new mod modTransition delAnim">
        <pc:chgData name="Niloy Irtisam" userId="875b90cc0c779e28" providerId="LiveId" clId="{FF1FBF16-8F34-4F2A-9C49-2DE59A2E0714}" dt="2020-08-22T17:11:01.758" v="4206"/>
        <pc:sldMkLst>
          <pc:docMk/>
          <pc:sldMk cId="3883303008" sldId="263"/>
        </pc:sldMkLst>
        <pc:spChg chg="mod">
          <ac:chgData name="Niloy Irtisam" userId="875b90cc0c779e28" providerId="LiveId" clId="{FF1FBF16-8F34-4F2A-9C49-2DE59A2E0714}" dt="2020-08-19T12:01:00.316" v="704" actId="20577"/>
          <ac:spMkLst>
            <pc:docMk/>
            <pc:sldMk cId="3883303008" sldId="263"/>
            <ac:spMk id="2" creationId="{74A65826-038B-4313-A061-5E6B1DB8BFAE}"/>
          </ac:spMkLst>
        </pc:spChg>
        <pc:spChg chg="del">
          <ac:chgData name="Niloy Irtisam" userId="875b90cc0c779e28" providerId="LiveId" clId="{FF1FBF16-8F34-4F2A-9C49-2DE59A2E0714}" dt="2020-08-21T10:03:36.465" v="2796"/>
          <ac:spMkLst>
            <pc:docMk/>
            <pc:sldMk cId="3883303008" sldId="263"/>
            <ac:spMk id="3" creationId="{5421362C-DAB6-44A5-8BD2-CF41D1C05C45}"/>
          </ac:spMkLst>
        </pc:spChg>
        <pc:spChg chg="add del mod">
          <ac:chgData name="Niloy Irtisam" userId="875b90cc0c779e28" providerId="LiveId" clId="{FF1FBF16-8F34-4F2A-9C49-2DE59A2E0714}" dt="2020-08-21T14:49:21.499" v="3027" actId="478"/>
          <ac:spMkLst>
            <pc:docMk/>
            <pc:sldMk cId="3883303008" sldId="263"/>
            <ac:spMk id="11" creationId="{D63F819A-CE4D-4E65-BBB8-5BB1F7348700}"/>
          </ac:spMkLst>
        </pc:spChg>
        <pc:spChg chg="add mod">
          <ac:chgData name="Niloy Irtisam" userId="875b90cc0c779e28" providerId="LiveId" clId="{FF1FBF16-8F34-4F2A-9C49-2DE59A2E0714}" dt="2020-08-21T14:51:10.212" v="3040" actId="1076"/>
          <ac:spMkLst>
            <pc:docMk/>
            <pc:sldMk cId="3883303008" sldId="263"/>
            <ac:spMk id="15" creationId="{2807699D-DFCE-4718-ADFF-2BFF26D44B1D}"/>
          </ac:spMkLst>
        </pc:spChg>
        <pc:spChg chg="add mod">
          <ac:chgData name="Niloy Irtisam" userId="875b90cc0c779e28" providerId="LiveId" clId="{FF1FBF16-8F34-4F2A-9C49-2DE59A2E0714}" dt="2020-08-22T15:54:32.214" v="3980" actId="20577"/>
          <ac:spMkLst>
            <pc:docMk/>
            <pc:sldMk cId="3883303008" sldId="263"/>
            <ac:spMk id="16" creationId="{9FAE6640-61B5-44B1-A55C-7D586DAAAC2A}"/>
          </ac:spMkLst>
        </pc:spChg>
        <pc:picChg chg="add del mod">
          <ac:chgData name="Niloy Irtisam" userId="875b90cc0c779e28" providerId="LiveId" clId="{FF1FBF16-8F34-4F2A-9C49-2DE59A2E0714}" dt="2020-08-22T16:57:51.292" v="4187" actId="478"/>
          <ac:picMkLst>
            <pc:docMk/>
            <pc:sldMk cId="3883303008" sldId="263"/>
            <ac:picMk id="3" creationId="{F193D608-7D39-4282-9BA5-59818EDFEA45}"/>
          </ac:picMkLst>
        </pc:picChg>
        <pc:picChg chg="add del mod">
          <ac:chgData name="Niloy Irtisam" userId="875b90cc0c779e28" providerId="LiveId" clId="{FF1FBF16-8F34-4F2A-9C49-2DE59A2E0714}" dt="2020-08-22T16:58:15.966" v="4189" actId="478"/>
          <ac:picMkLst>
            <pc:docMk/>
            <pc:sldMk cId="3883303008" sldId="263"/>
            <ac:picMk id="5" creationId="{16010A32-EBBB-4C69-9B53-267396FBB666}"/>
          </ac:picMkLst>
        </pc:picChg>
        <pc:picChg chg="add mod">
          <ac:chgData name="Niloy Irtisam" userId="875b90cc0c779e28" providerId="LiveId" clId="{FF1FBF16-8F34-4F2A-9C49-2DE59A2E0714}" dt="2020-08-21T14:50:03.522" v="3034" actId="1076"/>
          <ac:picMkLst>
            <pc:docMk/>
            <pc:sldMk cId="3883303008" sldId="263"/>
            <ac:picMk id="6" creationId="{2603548D-DDE8-40CB-BF93-F6CA202EC584}"/>
          </ac:picMkLst>
        </pc:picChg>
        <pc:picChg chg="add del mod">
          <ac:chgData name="Niloy Irtisam" userId="875b90cc0c779e28" providerId="LiveId" clId="{FF1FBF16-8F34-4F2A-9C49-2DE59A2E0714}" dt="2020-08-22T16:58:22.703" v="4191" actId="478"/>
          <ac:picMkLst>
            <pc:docMk/>
            <pc:sldMk cId="3883303008" sldId="263"/>
            <ac:picMk id="7" creationId="{A6459F5C-A6CA-4B55-8A73-3D881F138E72}"/>
          </ac:picMkLst>
        </pc:picChg>
        <pc:picChg chg="add mod modCrop">
          <ac:chgData name="Niloy Irtisam" userId="875b90cc0c779e28" providerId="LiveId" clId="{FF1FBF16-8F34-4F2A-9C49-2DE59A2E0714}" dt="2020-08-21T14:49:48.659" v="3031" actId="732"/>
          <ac:picMkLst>
            <pc:docMk/>
            <pc:sldMk cId="3883303008" sldId="263"/>
            <ac:picMk id="8" creationId="{ACAC3F77-8457-4752-9857-5E9679E810EF}"/>
          </ac:picMkLst>
        </pc:picChg>
        <pc:picChg chg="add del mod">
          <ac:chgData name="Niloy Irtisam" userId="875b90cc0c779e28" providerId="LiveId" clId="{FF1FBF16-8F34-4F2A-9C49-2DE59A2E0714}" dt="2020-08-22T17:01:43.501" v="4193" actId="478"/>
          <ac:picMkLst>
            <pc:docMk/>
            <pc:sldMk cId="3883303008" sldId="263"/>
            <ac:picMk id="9" creationId="{14749965-D8AC-4C22-A935-5DDA9E3F9441}"/>
          </ac:picMkLst>
        </pc:picChg>
        <pc:picChg chg="add del mod">
          <ac:chgData name="Niloy Irtisam" userId="875b90cc0c779e28" providerId="LiveId" clId="{FF1FBF16-8F34-4F2A-9C49-2DE59A2E0714}" dt="2020-08-22T17:02:17.303" v="4195" actId="478"/>
          <ac:picMkLst>
            <pc:docMk/>
            <pc:sldMk cId="3883303008" sldId="263"/>
            <ac:picMk id="10" creationId="{24313F5A-41FE-4B9F-920B-C7EC4B234C7B}"/>
          </ac:picMkLst>
        </pc:picChg>
        <pc:picChg chg="add del mod">
          <ac:chgData name="Niloy Irtisam" userId="875b90cc0c779e28" providerId="LiveId" clId="{FF1FBF16-8F34-4F2A-9C49-2DE59A2E0714}" dt="2020-08-22T17:02:49.542" v="4197" actId="478"/>
          <ac:picMkLst>
            <pc:docMk/>
            <pc:sldMk cId="3883303008" sldId="263"/>
            <ac:picMk id="11" creationId="{BD1B5801-8FC2-4AD3-854F-2C8BFF03D975}"/>
          </ac:picMkLst>
        </pc:picChg>
        <pc:picChg chg="add del mod">
          <ac:chgData name="Niloy Irtisam" userId="875b90cc0c779e28" providerId="LiveId" clId="{FF1FBF16-8F34-4F2A-9C49-2DE59A2E0714}" dt="2020-08-22T17:03:08.029" v="4199" actId="478"/>
          <ac:picMkLst>
            <pc:docMk/>
            <pc:sldMk cId="3883303008" sldId="263"/>
            <ac:picMk id="12" creationId="{8968F8FA-7C3B-444F-9B62-3510728C149F}"/>
          </ac:picMkLst>
        </pc:picChg>
        <pc:picChg chg="add del mod">
          <ac:chgData name="Niloy Irtisam" userId="875b90cc0c779e28" providerId="LiveId" clId="{FF1FBF16-8F34-4F2A-9C49-2DE59A2E0714}" dt="2020-08-22T17:03:37.430" v="4201" actId="478"/>
          <ac:picMkLst>
            <pc:docMk/>
            <pc:sldMk cId="3883303008" sldId="263"/>
            <ac:picMk id="13" creationId="{492433F3-7D1E-4EA9-A2AF-0E9A46B886A9}"/>
          </ac:picMkLst>
        </pc:picChg>
        <pc:picChg chg="add del mod">
          <ac:chgData name="Niloy Irtisam" userId="875b90cc0c779e28" providerId="LiveId" clId="{FF1FBF16-8F34-4F2A-9C49-2DE59A2E0714}" dt="2020-08-22T17:04:39.223" v="4203" actId="478"/>
          <ac:picMkLst>
            <pc:docMk/>
            <pc:sldMk cId="3883303008" sldId="263"/>
            <ac:picMk id="14" creationId="{841A4F79-CC07-4E47-A122-131939DDC810}"/>
          </ac:picMkLst>
        </pc:picChg>
        <pc:picChg chg="add del mod">
          <ac:chgData name="Niloy Irtisam" userId="875b90cc0c779e28" providerId="LiveId" clId="{FF1FBF16-8F34-4F2A-9C49-2DE59A2E0714}" dt="2020-08-22T17:05:41.294" v="4205" actId="478"/>
          <ac:picMkLst>
            <pc:docMk/>
            <pc:sldMk cId="3883303008" sldId="263"/>
            <ac:picMk id="17" creationId="{64B6011A-3F7C-4BA4-BCCC-3CD72DD4C79A}"/>
          </ac:picMkLst>
        </pc:picChg>
        <pc:picChg chg="add mod">
          <ac:chgData name="Niloy Irtisam" userId="875b90cc0c779e28" providerId="LiveId" clId="{FF1FBF16-8F34-4F2A-9C49-2DE59A2E0714}" dt="2020-08-22T17:11:01.758" v="4206"/>
          <ac:picMkLst>
            <pc:docMk/>
            <pc:sldMk cId="3883303008" sldId="263"/>
            <ac:picMk id="18" creationId="{A93B60FC-DF0B-44F0-88D5-F6304C5BDA59}"/>
          </ac:picMkLst>
        </pc:picChg>
        <pc:cxnChg chg="add del mod">
          <ac:chgData name="Niloy Irtisam" userId="875b90cc0c779e28" providerId="LiveId" clId="{FF1FBF16-8F34-4F2A-9C49-2DE59A2E0714}" dt="2020-08-21T14:48:32.725" v="3018" actId="11529"/>
          <ac:cxnSpMkLst>
            <pc:docMk/>
            <pc:sldMk cId="3883303008" sldId="263"/>
            <ac:cxnSpMk id="10" creationId="{8FFD41C3-25D1-4FAA-9B3B-4A474A08EE1A}"/>
          </ac:cxnSpMkLst>
        </pc:cxnChg>
        <pc:cxnChg chg="add del mod">
          <ac:chgData name="Niloy Irtisam" userId="875b90cc0c779e28" providerId="LiveId" clId="{FF1FBF16-8F34-4F2A-9C49-2DE59A2E0714}" dt="2020-08-21T14:50:40.745" v="3038" actId="478"/>
          <ac:cxnSpMkLst>
            <pc:docMk/>
            <pc:sldMk cId="3883303008" sldId="263"/>
            <ac:cxnSpMk id="13" creationId="{AA2B2FE6-9015-466D-A6D5-A43D87CF88E3}"/>
          </ac:cxnSpMkLst>
        </pc:cxnChg>
      </pc:sldChg>
      <pc:sldChg chg="addSp delSp modSp new mod modTransition delAnim">
        <pc:chgData name="Niloy Irtisam" userId="875b90cc0c779e28" providerId="LiveId" clId="{FF1FBF16-8F34-4F2A-9C49-2DE59A2E0714}" dt="2020-08-22T19:51:10.853" v="6218"/>
        <pc:sldMkLst>
          <pc:docMk/>
          <pc:sldMk cId="4057160925" sldId="264"/>
        </pc:sldMkLst>
        <pc:spChg chg="mod">
          <ac:chgData name="Niloy Irtisam" userId="875b90cc0c779e28" providerId="LiveId" clId="{FF1FBF16-8F34-4F2A-9C49-2DE59A2E0714}" dt="2020-08-19T12:02:25.134" v="771" actId="20577"/>
          <ac:spMkLst>
            <pc:docMk/>
            <pc:sldMk cId="4057160925" sldId="264"/>
            <ac:spMk id="2" creationId="{A590D03B-2B87-4EB8-9AFE-EE847D0AC6BF}"/>
          </ac:spMkLst>
        </pc:spChg>
        <pc:spChg chg="del">
          <ac:chgData name="Niloy Irtisam" userId="875b90cc0c779e28" providerId="LiveId" clId="{FF1FBF16-8F34-4F2A-9C49-2DE59A2E0714}" dt="2020-08-21T13:29:55.561" v="2959" actId="931"/>
          <ac:spMkLst>
            <pc:docMk/>
            <pc:sldMk cId="4057160925" sldId="264"/>
            <ac:spMk id="3" creationId="{ABB0F145-7116-4047-9627-526B946781B7}"/>
          </ac:spMkLst>
        </pc:spChg>
        <pc:spChg chg="add mod">
          <ac:chgData name="Niloy Irtisam" userId="875b90cc0c779e28" providerId="LiveId" clId="{FF1FBF16-8F34-4F2A-9C49-2DE59A2E0714}" dt="2020-08-22T15:54:41.122" v="3987" actId="20577"/>
          <ac:spMkLst>
            <pc:docMk/>
            <pc:sldMk cId="4057160925" sldId="264"/>
            <ac:spMk id="7" creationId="{81A97BE3-5305-4867-A701-6ED9C18C0DCA}"/>
          </ac:spMkLst>
        </pc:spChg>
        <pc:picChg chg="add del mod">
          <ac:chgData name="Niloy Irtisam" userId="875b90cc0c779e28" providerId="LiveId" clId="{FF1FBF16-8F34-4F2A-9C49-2DE59A2E0714}" dt="2020-08-22T19:44:54.087" v="6209" actId="478"/>
          <ac:picMkLst>
            <pc:docMk/>
            <pc:sldMk cId="4057160925" sldId="264"/>
            <ac:picMk id="3" creationId="{69C3AB4C-F35A-4984-B66A-AD09DA9F877B}"/>
          </ac:picMkLst>
        </pc:picChg>
        <pc:picChg chg="add del mod">
          <ac:chgData name="Niloy Irtisam" userId="875b90cc0c779e28" providerId="LiveId" clId="{FF1FBF16-8F34-4F2A-9C49-2DE59A2E0714}" dt="2020-08-22T19:45:10.613" v="6211" actId="478"/>
          <ac:picMkLst>
            <pc:docMk/>
            <pc:sldMk cId="4057160925" sldId="264"/>
            <ac:picMk id="5" creationId="{597DD95C-3F72-40E6-A43F-971C12F3E8BC}"/>
          </ac:picMkLst>
        </pc:picChg>
        <pc:picChg chg="add mod modCrop">
          <ac:chgData name="Niloy Irtisam" userId="875b90cc0c779e28" providerId="LiveId" clId="{FF1FBF16-8F34-4F2A-9C49-2DE59A2E0714}" dt="2020-08-21T13:37:00.243" v="3011" actId="1076"/>
          <ac:picMkLst>
            <pc:docMk/>
            <pc:sldMk cId="4057160925" sldId="264"/>
            <ac:picMk id="6" creationId="{4EF2EED1-4BA6-457F-B31A-133E8B2D805B}"/>
          </ac:picMkLst>
        </pc:picChg>
        <pc:picChg chg="add del mod">
          <ac:chgData name="Niloy Irtisam" userId="875b90cc0c779e28" providerId="LiveId" clId="{FF1FBF16-8F34-4F2A-9C49-2DE59A2E0714}" dt="2020-08-22T19:49:15.186" v="6213" actId="478"/>
          <ac:picMkLst>
            <pc:docMk/>
            <pc:sldMk cId="4057160925" sldId="264"/>
            <ac:picMk id="8" creationId="{69E3BE54-9ECD-4225-91B1-B7EE68E9FBEE}"/>
          </ac:picMkLst>
        </pc:picChg>
        <pc:picChg chg="add del mod">
          <ac:chgData name="Niloy Irtisam" userId="875b90cc0c779e28" providerId="LiveId" clId="{FF1FBF16-8F34-4F2A-9C49-2DE59A2E0714}" dt="2020-08-22T19:49:50.097" v="6215" actId="478"/>
          <ac:picMkLst>
            <pc:docMk/>
            <pc:sldMk cId="4057160925" sldId="264"/>
            <ac:picMk id="9" creationId="{6FFC0E81-61C6-443F-AE91-E5ECFFD9301A}"/>
          </ac:picMkLst>
        </pc:picChg>
        <pc:picChg chg="add del mod">
          <ac:chgData name="Niloy Irtisam" userId="875b90cc0c779e28" providerId="LiveId" clId="{FF1FBF16-8F34-4F2A-9C49-2DE59A2E0714}" dt="2020-08-22T19:50:31.520" v="6217" actId="478"/>
          <ac:picMkLst>
            <pc:docMk/>
            <pc:sldMk cId="4057160925" sldId="264"/>
            <ac:picMk id="10" creationId="{3758BA7E-1191-4C01-855F-D6920CD49F63}"/>
          </ac:picMkLst>
        </pc:picChg>
        <pc:picChg chg="add mod">
          <ac:chgData name="Niloy Irtisam" userId="875b90cc0c779e28" providerId="LiveId" clId="{FF1FBF16-8F34-4F2A-9C49-2DE59A2E0714}" dt="2020-08-22T19:51:10.853" v="6218"/>
          <ac:picMkLst>
            <pc:docMk/>
            <pc:sldMk cId="4057160925" sldId="264"/>
            <ac:picMk id="11" creationId="{E113FF91-2210-4FE2-80F6-4B30EC91923C}"/>
          </ac:picMkLst>
        </pc:picChg>
      </pc:sldChg>
      <pc:sldChg chg="addSp delSp modSp new mod modTransition modClrScheme chgLayout">
        <pc:chgData name="Niloy Irtisam" userId="875b90cc0c779e28" providerId="LiveId" clId="{FF1FBF16-8F34-4F2A-9C49-2DE59A2E0714}" dt="2020-08-22T20:06:58.698" v="6506"/>
        <pc:sldMkLst>
          <pc:docMk/>
          <pc:sldMk cId="3533600990" sldId="265"/>
        </pc:sldMkLst>
        <pc:spChg chg="del mod ord">
          <ac:chgData name="Niloy Irtisam" userId="875b90cc0c779e28" providerId="LiveId" clId="{FF1FBF16-8F34-4F2A-9C49-2DE59A2E0714}" dt="2020-08-19T12:16:24.044" v="773" actId="700"/>
          <ac:spMkLst>
            <pc:docMk/>
            <pc:sldMk cId="3533600990" sldId="265"/>
            <ac:spMk id="2" creationId="{C1C5B90E-C120-479C-AAC8-74BD098DA764}"/>
          </ac:spMkLst>
        </pc:spChg>
        <pc:spChg chg="del">
          <ac:chgData name="Niloy Irtisam" userId="875b90cc0c779e28" providerId="LiveId" clId="{FF1FBF16-8F34-4F2A-9C49-2DE59A2E0714}" dt="2020-08-19T12:16:24.044" v="773" actId="700"/>
          <ac:spMkLst>
            <pc:docMk/>
            <pc:sldMk cId="3533600990" sldId="265"/>
            <ac:spMk id="3" creationId="{ECF5AE22-7AD4-4268-85E4-5E128153D6B1}"/>
          </ac:spMkLst>
        </pc:spChg>
        <pc:spChg chg="add mod ord">
          <ac:chgData name="Niloy Irtisam" userId="875b90cc0c779e28" providerId="LiveId" clId="{FF1FBF16-8F34-4F2A-9C49-2DE59A2E0714}" dt="2020-08-19T12:16:40.422" v="786" actId="255"/>
          <ac:spMkLst>
            <pc:docMk/>
            <pc:sldMk cId="3533600990" sldId="265"/>
            <ac:spMk id="4" creationId="{D6FA012C-DC66-42F2-9A22-0A1F0E16F7D4}"/>
          </ac:spMkLst>
        </pc:spChg>
        <pc:picChg chg="add del mod">
          <ac:chgData name="Niloy Irtisam" userId="875b90cc0c779e28" providerId="LiveId" clId="{FF1FBF16-8F34-4F2A-9C49-2DE59A2E0714}" dt="2020-08-22T20:06:58.698" v="6506"/>
          <ac:picMkLst>
            <pc:docMk/>
            <pc:sldMk cId="3533600990" sldId="265"/>
            <ac:picMk id="2" creationId="{AF747EDF-948D-47E5-8651-415761C151FF}"/>
          </ac:picMkLst>
        </pc:picChg>
        <pc:picChg chg="add mod">
          <ac:chgData name="Niloy Irtisam" userId="875b90cc0c779e28" providerId="LiveId" clId="{FF1FBF16-8F34-4F2A-9C49-2DE59A2E0714}" dt="2020-08-22T20:06:58.698" v="6506"/>
          <ac:picMkLst>
            <pc:docMk/>
            <pc:sldMk cId="3533600990" sldId="265"/>
            <ac:picMk id="3" creationId="{11999D29-EEA0-4CCB-A3F8-F3D176EF0E4C}"/>
          </ac:picMkLst>
        </pc:picChg>
      </pc:sldChg>
      <pc:sldChg chg="addSp delSp modSp add mod modTransition delAnim">
        <pc:chgData name="Niloy Irtisam" userId="875b90cc0c779e28" providerId="LiveId" clId="{FF1FBF16-8F34-4F2A-9C49-2DE59A2E0714}" dt="2020-08-22T19:53:13.965" v="6223"/>
        <pc:sldMkLst>
          <pc:docMk/>
          <pc:sldMk cId="3522328029" sldId="266"/>
        </pc:sldMkLst>
        <pc:spChg chg="mod">
          <ac:chgData name="Niloy Irtisam" userId="875b90cc0c779e28" providerId="LiveId" clId="{FF1FBF16-8F34-4F2A-9C49-2DE59A2E0714}" dt="2020-08-21T14:53:19.020" v="3153" actId="20577"/>
          <ac:spMkLst>
            <pc:docMk/>
            <pc:sldMk cId="3522328029" sldId="266"/>
            <ac:spMk id="2" creationId="{A590D03B-2B87-4EB8-9AFE-EE847D0AC6BF}"/>
          </ac:spMkLst>
        </pc:spChg>
        <pc:spChg chg="add del mod">
          <ac:chgData name="Niloy Irtisam" userId="875b90cc0c779e28" providerId="LiveId" clId="{FF1FBF16-8F34-4F2A-9C49-2DE59A2E0714}" dt="2020-08-21T14:53:36.049" v="3163"/>
          <ac:spMkLst>
            <pc:docMk/>
            <pc:sldMk cId="3522328029" sldId="266"/>
            <ac:spMk id="5" creationId="{36EE90B5-52A9-41BD-B324-D3EEA8C3B02E}"/>
          </ac:spMkLst>
        </pc:spChg>
        <pc:spChg chg="mod">
          <ac:chgData name="Niloy Irtisam" userId="875b90cc0c779e28" providerId="LiveId" clId="{FF1FBF16-8F34-4F2A-9C49-2DE59A2E0714}" dt="2020-08-22T15:54:44.465" v="3989" actId="20577"/>
          <ac:spMkLst>
            <pc:docMk/>
            <pc:sldMk cId="3522328029" sldId="266"/>
            <ac:spMk id="7" creationId="{81A97BE3-5305-4867-A701-6ED9C18C0DCA}"/>
          </ac:spMkLst>
        </pc:spChg>
        <pc:picChg chg="add del mod">
          <ac:chgData name="Niloy Irtisam" userId="875b90cc0c779e28" providerId="LiveId" clId="{FF1FBF16-8F34-4F2A-9C49-2DE59A2E0714}" dt="2020-08-22T19:52:35.008" v="6220" actId="478"/>
          <ac:picMkLst>
            <pc:docMk/>
            <pc:sldMk cId="3522328029" sldId="266"/>
            <ac:picMk id="3" creationId="{577462AB-7DFD-4196-94E7-9A2424C495E5}"/>
          </ac:picMkLst>
        </pc:picChg>
        <pc:picChg chg="add del mod">
          <ac:chgData name="Niloy Irtisam" userId="875b90cc0c779e28" providerId="LiveId" clId="{FF1FBF16-8F34-4F2A-9C49-2DE59A2E0714}" dt="2020-08-22T19:52:44.344" v="6222" actId="478"/>
          <ac:picMkLst>
            <pc:docMk/>
            <pc:sldMk cId="3522328029" sldId="266"/>
            <ac:picMk id="5" creationId="{AC1C73DB-6FFB-4EF2-9B57-C812C6C84459}"/>
          </ac:picMkLst>
        </pc:picChg>
        <pc:picChg chg="del">
          <ac:chgData name="Niloy Irtisam" userId="875b90cc0c779e28" providerId="LiveId" clId="{FF1FBF16-8F34-4F2A-9C49-2DE59A2E0714}" dt="2020-08-21T14:53:34.866" v="3162" actId="478"/>
          <ac:picMkLst>
            <pc:docMk/>
            <pc:sldMk cId="3522328029" sldId="266"/>
            <ac:picMk id="6" creationId="{4EF2EED1-4BA6-457F-B31A-133E8B2D805B}"/>
          </ac:picMkLst>
        </pc:picChg>
        <pc:picChg chg="add mod">
          <ac:chgData name="Niloy Irtisam" userId="875b90cc0c779e28" providerId="LiveId" clId="{FF1FBF16-8F34-4F2A-9C49-2DE59A2E0714}" dt="2020-08-22T19:53:13.965" v="6223"/>
          <ac:picMkLst>
            <pc:docMk/>
            <pc:sldMk cId="3522328029" sldId="266"/>
            <ac:picMk id="6" creationId="{80C3DC32-8841-47A9-904A-0CC389F5600B}"/>
          </ac:picMkLst>
        </pc:picChg>
        <pc:picChg chg="add mod modCrop">
          <ac:chgData name="Niloy Irtisam" userId="875b90cc0c779e28" providerId="LiveId" clId="{FF1FBF16-8F34-4F2A-9C49-2DE59A2E0714}" dt="2020-08-21T14:54:06.679" v="3178" actId="1076"/>
          <ac:picMkLst>
            <pc:docMk/>
            <pc:sldMk cId="3522328029" sldId="266"/>
            <ac:picMk id="9" creationId="{3CCD27E1-DB9A-4B47-8542-DBDECE94266C}"/>
          </ac:picMkLst>
        </pc:picChg>
      </pc:sldChg>
      <pc:sldChg chg="addSp delSp modSp add mod modTransition delAnim">
        <pc:chgData name="Niloy Irtisam" userId="875b90cc0c779e28" providerId="LiveId" clId="{FF1FBF16-8F34-4F2A-9C49-2DE59A2E0714}" dt="2020-08-22T19:57:22.474" v="6230"/>
        <pc:sldMkLst>
          <pc:docMk/>
          <pc:sldMk cId="1878692886" sldId="267"/>
        </pc:sldMkLst>
        <pc:spChg chg="mod">
          <ac:chgData name="Niloy Irtisam" userId="875b90cc0c779e28" providerId="LiveId" clId="{FF1FBF16-8F34-4F2A-9C49-2DE59A2E0714}" dt="2020-08-21T14:53:24.019" v="3161" actId="20577"/>
          <ac:spMkLst>
            <pc:docMk/>
            <pc:sldMk cId="1878692886" sldId="267"/>
            <ac:spMk id="2" creationId="{A590D03B-2B87-4EB8-9AFE-EE847D0AC6BF}"/>
          </ac:spMkLst>
        </pc:spChg>
        <pc:spChg chg="add del mod">
          <ac:chgData name="Niloy Irtisam" userId="875b90cc0c779e28" providerId="LiveId" clId="{FF1FBF16-8F34-4F2A-9C49-2DE59A2E0714}" dt="2020-08-21T14:54:16.384" v="3180"/>
          <ac:spMkLst>
            <pc:docMk/>
            <pc:sldMk cId="1878692886" sldId="267"/>
            <ac:spMk id="5" creationId="{70118D72-DCB2-417D-8500-F4B0CB7CCC48}"/>
          </ac:spMkLst>
        </pc:spChg>
        <pc:spChg chg="mod">
          <ac:chgData name="Niloy Irtisam" userId="875b90cc0c779e28" providerId="LiveId" clId="{FF1FBF16-8F34-4F2A-9C49-2DE59A2E0714}" dt="2020-08-22T15:54:47.128" v="3991" actId="20577"/>
          <ac:spMkLst>
            <pc:docMk/>
            <pc:sldMk cId="1878692886" sldId="267"/>
            <ac:spMk id="7" creationId="{81A97BE3-5305-4867-A701-6ED9C18C0DCA}"/>
          </ac:spMkLst>
        </pc:spChg>
        <pc:picChg chg="add del mod">
          <ac:chgData name="Niloy Irtisam" userId="875b90cc0c779e28" providerId="LiveId" clId="{FF1FBF16-8F34-4F2A-9C49-2DE59A2E0714}" dt="2020-08-22T19:54:38.320" v="6225" actId="478"/>
          <ac:picMkLst>
            <pc:docMk/>
            <pc:sldMk cId="1878692886" sldId="267"/>
            <ac:picMk id="3" creationId="{4020F1BD-2D00-41CB-8068-23F1A0985214}"/>
          </ac:picMkLst>
        </pc:picChg>
        <pc:picChg chg="add del mod">
          <ac:chgData name="Niloy Irtisam" userId="875b90cc0c779e28" providerId="LiveId" clId="{FF1FBF16-8F34-4F2A-9C49-2DE59A2E0714}" dt="2020-08-22T19:54:58.898" v="6227" actId="478"/>
          <ac:picMkLst>
            <pc:docMk/>
            <pc:sldMk cId="1878692886" sldId="267"/>
            <ac:picMk id="5" creationId="{EA383803-B3A1-475C-B518-0E5A21A9961E}"/>
          </ac:picMkLst>
        </pc:picChg>
        <pc:picChg chg="del">
          <ac:chgData name="Niloy Irtisam" userId="875b90cc0c779e28" providerId="LiveId" clId="{FF1FBF16-8F34-4F2A-9C49-2DE59A2E0714}" dt="2020-08-21T14:54:12.838" v="3179" actId="478"/>
          <ac:picMkLst>
            <pc:docMk/>
            <pc:sldMk cId="1878692886" sldId="267"/>
            <ac:picMk id="6" creationId="{4EF2EED1-4BA6-457F-B31A-133E8B2D805B}"/>
          </ac:picMkLst>
        </pc:picChg>
        <pc:picChg chg="add del mod">
          <ac:chgData name="Niloy Irtisam" userId="875b90cc0c779e28" providerId="LiveId" clId="{FF1FBF16-8F34-4F2A-9C49-2DE59A2E0714}" dt="2020-08-22T19:55:15.179" v="6229" actId="478"/>
          <ac:picMkLst>
            <pc:docMk/>
            <pc:sldMk cId="1878692886" sldId="267"/>
            <ac:picMk id="6" creationId="{77D4A8E0-8762-4302-800A-748FEF6ADA53}"/>
          </ac:picMkLst>
        </pc:picChg>
        <pc:picChg chg="add mod">
          <ac:chgData name="Niloy Irtisam" userId="875b90cc0c779e28" providerId="LiveId" clId="{FF1FBF16-8F34-4F2A-9C49-2DE59A2E0714}" dt="2020-08-22T19:57:22.474" v="6230"/>
          <ac:picMkLst>
            <pc:docMk/>
            <pc:sldMk cId="1878692886" sldId="267"/>
            <ac:picMk id="8" creationId="{8AE1DEB6-1771-43B2-89CC-0B848E483E67}"/>
          </ac:picMkLst>
        </pc:picChg>
        <pc:picChg chg="add mod">
          <ac:chgData name="Niloy Irtisam" userId="875b90cc0c779e28" providerId="LiveId" clId="{FF1FBF16-8F34-4F2A-9C49-2DE59A2E0714}" dt="2020-08-21T14:54:32.312" v="3186" actId="1076"/>
          <ac:picMkLst>
            <pc:docMk/>
            <pc:sldMk cId="1878692886" sldId="267"/>
            <ac:picMk id="9" creationId="{A5312F31-32A5-4953-A1C4-ECAB6C27E2EF}"/>
          </ac:picMkLst>
        </pc:picChg>
      </pc:sldChg>
      <pc:sldChg chg="addSp delSp modSp new mod modTransition delAnim">
        <pc:chgData name="Niloy Irtisam" userId="875b90cc0c779e28" providerId="LiveId" clId="{FF1FBF16-8F34-4F2A-9C49-2DE59A2E0714}" dt="2020-08-22T15:53:31.255" v="3973"/>
        <pc:sldMkLst>
          <pc:docMk/>
          <pc:sldMk cId="4152210905" sldId="268"/>
        </pc:sldMkLst>
        <pc:spChg chg="mod">
          <ac:chgData name="Niloy Irtisam" userId="875b90cc0c779e28" providerId="LiveId" clId="{FF1FBF16-8F34-4F2A-9C49-2DE59A2E0714}" dt="2020-08-21T15:21:25.785" v="3268" actId="20577"/>
          <ac:spMkLst>
            <pc:docMk/>
            <pc:sldMk cId="4152210905" sldId="268"/>
            <ac:spMk id="2" creationId="{5776908A-83CD-41D0-9326-2E71D403AF9B}"/>
          </ac:spMkLst>
        </pc:spChg>
        <pc:spChg chg="mod">
          <ac:chgData name="Niloy Irtisam" userId="875b90cc0c779e28" providerId="LiveId" clId="{FF1FBF16-8F34-4F2A-9C49-2DE59A2E0714}" dt="2020-08-22T10:18:47.212" v="3516" actId="20577"/>
          <ac:spMkLst>
            <pc:docMk/>
            <pc:sldMk cId="4152210905" sldId="268"/>
            <ac:spMk id="3" creationId="{92EE7A0A-5871-4C8A-9D81-64188B5FBBA8}"/>
          </ac:spMkLst>
        </pc:spChg>
        <pc:spChg chg="add mod">
          <ac:chgData name="Niloy Irtisam" userId="875b90cc0c779e28" providerId="LiveId" clId="{FF1FBF16-8F34-4F2A-9C49-2DE59A2E0714}" dt="2020-08-22T14:15:07.852" v="3789" actId="1076"/>
          <ac:spMkLst>
            <pc:docMk/>
            <pc:sldMk cId="4152210905" sldId="268"/>
            <ac:spMk id="9" creationId="{219E2F48-B658-42D6-AA5B-6CCEC6802DF5}"/>
          </ac:spMkLst>
        </pc:spChg>
        <pc:picChg chg="add del mod">
          <ac:chgData name="Niloy Irtisam" userId="875b90cc0c779e28" providerId="LiveId" clId="{FF1FBF16-8F34-4F2A-9C49-2DE59A2E0714}" dt="2020-08-22T15:50:02.827" v="3964" actId="478"/>
          <ac:picMkLst>
            <pc:docMk/>
            <pc:sldMk cId="4152210905" sldId="268"/>
            <ac:picMk id="5" creationId="{33854214-B79E-4DB9-B81F-6C8237284BA1}"/>
          </ac:picMkLst>
        </pc:picChg>
        <pc:picChg chg="add del mod">
          <ac:chgData name="Niloy Irtisam" userId="875b90cc0c779e28" providerId="LiveId" clId="{FF1FBF16-8F34-4F2A-9C49-2DE59A2E0714}" dt="2020-08-22T13:18:57.243" v="3522" actId="478"/>
          <ac:picMkLst>
            <pc:docMk/>
            <pc:sldMk cId="4152210905" sldId="268"/>
            <ac:picMk id="6" creationId="{03EF0CBC-EFF5-4EA0-B082-F8AA346AC5BB}"/>
          </ac:picMkLst>
        </pc:picChg>
        <pc:picChg chg="add del mod">
          <ac:chgData name="Niloy Irtisam" userId="875b90cc0c779e28" providerId="LiveId" clId="{FF1FBF16-8F34-4F2A-9C49-2DE59A2E0714}" dt="2020-08-22T15:50:25.686" v="3966" actId="478"/>
          <ac:picMkLst>
            <pc:docMk/>
            <pc:sldMk cId="4152210905" sldId="268"/>
            <ac:picMk id="6" creationId="{DA8832F8-9FDC-4693-94C3-494E3C463673}"/>
          </ac:picMkLst>
        </pc:picChg>
        <pc:picChg chg="add del mod">
          <ac:chgData name="Niloy Irtisam" userId="875b90cc0c779e28" providerId="LiveId" clId="{FF1FBF16-8F34-4F2A-9C49-2DE59A2E0714}" dt="2020-08-22T15:51:10.753" v="3968" actId="478"/>
          <ac:picMkLst>
            <pc:docMk/>
            <pc:sldMk cId="4152210905" sldId="268"/>
            <ac:picMk id="7" creationId="{86E8024A-EF0F-40F0-ABF8-9346801E1797}"/>
          </ac:picMkLst>
        </pc:picChg>
        <pc:picChg chg="add mod">
          <ac:chgData name="Niloy Irtisam" userId="875b90cc0c779e28" providerId="LiveId" clId="{FF1FBF16-8F34-4F2A-9C49-2DE59A2E0714}" dt="2020-08-22T14:14:44.284" v="3760" actId="1076"/>
          <ac:picMkLst>
            <pc:docMk/>
            <pc:sldMk cId="4152210905" sldId="268"/>
            <ac:picMk id="8" creationId="{689C7059-8A2A-4FA4-B674-A523C28B4914}"/>
          </ac:picMkLst>
        </pc:picChg>
        <pc:picChg chg="add del mod">
          <ac:chgData name="Niloy Irtisam" userId="875b90cc0c779e28" providerId="LiveId" clId="{FF1FBF16-8F34-4F2A-9C49-2DE59A2E0714}" dt="2020-08-22T15:52:25.802" v="3970" actId="478"/>
          <ac:picMkLst>
            <pc:docMk/>
            <pc:sldMk cId="4152210905" sldId="268"/>
            <ac:picMk id="10" creationId="{44B1AAAE-1FAC-460E-8E81-77E8D63F7C3D}"/>
          </ac:picMkLst>
        </pc:picChg>
        <pc:picChg chg="add del mod">
          <ac:chgData name="Niloy Irtisam" userId="875b90cc0c779e28" providerId="LiveId" clId="{FF1FBF16-8F34-4F2A-9C49-2DE59A2E0714}" dt="2020-08-22T14:33:37.704" v="3954" actId="478"/>
          <ac:picMkLst>
            <pc:docMk/>
            <pc:sldMk cId="4152210905" sldId="268"/>
            <ac:picMk id="10" creationId="{9E08206F-DA0F-458F-A235-E33D488FE106}"/>
          </ac:picMkLst>
        </pc:picChg>
        <pc:picChg chg="add del mod">
          <ac:chgData name="Niloy Irtisam" userId="875b90cc0c779e28" providerId="LiveId" clId="{FF1FBF16-8F34-4F2A-9C49-2DE59A2E0714}" dt="2020-08-22T14:34:01.449" v="3956" actId="478"/>
          <ac:picMkLst>
            <pc:docMk/>
            <pc:sldMk cId="4152210905" sldId="268"/>
            <ac:picMk id="11" creationId="{2E02102D-E6DE-46F9-876B-662AAE3A153B}"/>
          </ac:picMkLst>
        </pc:picChg>
        <pc:picChg chg="add del mod">
          <ac:chgData name="Niloy Irtisam" userId="875b90cc0c779e28" providerId="LiveId" clId="{FF1FBF16-8F34-4F2A-9C49-2DE59A2E0714}" dt="2020-08-22T15:52:42.392" v="3972" actId="478"/>
          <ac:picMkLst>
            <pc:docMk/>
            <pc:sldMk cId="4152210905" sldId="268"/>
            <ac:picMk id="11" creationId="{C009E63E-B4B9-48D0-BD08-DB1E7BEB2234}"/>
          </ac:picMkLst>
        </pc:picChg>
        <pc:picChg chg="add mod">
          <ac:chgData name="Niloy Irtisam" userId="875b90cc0c779e28" providerId="LiveId" clId="{FF1FBF16-8F34-4F2A-9C49-2DE59A2E0714}" dt="2020-08-22T15:53:31.255" v="3973"/>
          <ac:picMkLst>
            <pc:docMk/>
            <pc:sldMk cId="4152210905" sldId="268"/>
            <ac:picMk id="12" creationId="{CEABC0E2-69E2-48FA-90F5-E72B40683E2D}"/>
          </ac:picMkLst>
        </pc:picChg>
      </pc:sldChg>
      <pc:sldChg chg="addSp delSp modSp add del mod modTransition">
        <pc:chgData name="Niloy Irtisam" userId="875b90cc0c779e28" providerId="LiveId" clId="{FF1FBF16-8F34-4F2A-9C49-2DE59A2E0714}" dt="2020-08-22T15:54:19.899" v="3974" actId="47"/>
        <pc:sldMkLst>
          <pc:docMk/>
          <pc:sldMk cId="2510404606" sldId="269"/>
        </pc:sldMkLst>
        <pc:spChg chg="mod">
          <ac:chgData name="Niloy Irtisam" userId="875b90cc0c779e28" providerId="LiveId" clId="{FF1FBF16-8F34-4F2A-9C49-2DE59A2E0714}" dt="2020-08-22T13:19:26.994" v="3540" actId="20577"/>
          <ac:spMkLst>
            <pc:docMk/>
            <pc:sldMk cId="2510404606" sldId="269"/>
            <ac:spMk id="2" creationId="{5776908A-83CD-41D0-9326-2E71D403AF9B}"/>
          </ac:spMkLst>
        </pc:spChg>
        <pc:spChg chg="mod">
          <ac:chgData name="Niloy Irtisam" userId="875b90cc0c779e28" providerId="LiveId" clId="{FF1FBF16-8F34-4F2A-9C49-2DE59A2E0714}" dt="2020-08-22T13:22:00.085" v="3546" actId="20577"/>
          <ac:spMkLst>
            <pc:docMk/>
            <pc:sldMk cId="2510404606" sldId="269"/>
            <ac:spMk id="3" creationId="{92EE7A0A-5871-4C8A-9D81-64188B5FBBA8}"/>
          </ac:spMkLst>
        </pc:spChg>
        <pc:spChg chg="add mod">
          <ac:chgData name="Niloy Irtisam" userId="875b90cc0c779e28" providerId="LiveId" clId="{FF1FBF16-8F34-4F2A-9C49-2DE59A2E0714}" dt="2020-08-22T14:15:41.099" v="3839" actId="1076"/>
          <ac:spMkLst>
            <pc:docMk/>
            <pc:sldMk cId="2510404606" sldId="269"/>
            <ac:spMk id="7" creationId="{31D2F06B-9FAF-4419-97D8-F353F5D7D377}"/>
          </ac:spMkLst>
        </pc:spChg>
        <pc:picChg chg="add mod">
          <ac:chgData name="Niloy Irtisam" userId="875b90cc0c779e28" providerId="LiveId" clId="{FF1FBF16-8F34-4F2A-9C49-2DE59A2E0714}" dt="2020-08-22T14:15:12.933" v="3791" actId="1076"/>
          <ac:picMkLst>
            <pc:docMk/>
            <pc:sldMk cId="2510404606" sldId="269"/>
            <ac:picMk id="6" creationId="{696F99DC-BF66-48E3-8076-8CD05CF0F8F4}"/>
          </ac:picMkLst>
        </pc:picChg>
        <pc:picChg chg="del">
          <ac:chgData name="Niloy Irtisam" userId="875b90cc0c779e28" providerId="LiveId" clId="{FF1FBF16-8F34-4F2A-9C49-2DE59A2E0714}" dt="2020-08-22T13:22:11.396" v="3547" actId="478"/>
          <ac:picMkLst>
            <pc:docMk/>
            <pc:sldMk cId="2510404606" sldId="269"/>
            <ac:picMk id="8" creationId="{689C7059-8A2A-4FA4-B674-A523C28B4914}"/>
          </ac:picMkLst>
        </pc:picChg>
      </pc:sldChg>
      <pc:sldChg chg="new del">
        <pc:chgData name="Niloy Irtisam" userId="875b90cc0c779e28" providerId="LiveId" clId="{FF1FBF16-8F34-4F2A-9C49-2DE59A2E0714}" dt="2020-08-22T13:19:19.091" v="3531" actId="47"/>
        <pc:sldMkLst>
          <pc:docMk/>
          <pc:sldMk cId="2631398840" sldId="269"/>
        </pc:sldMkLst>
      </pc:sldChg>
      <pc:sldChg chg="modSp new del mod">
        <pc:chgData name="Niloy Irtisam" userId="875b90cc0c779e28" providerId="LiveId" clId="{FF1FBF16-8F34-4F2A-9C49-2DE59A2E0714}" dt="2020-08-22T14:02:00.420" v="3646" actId="47"/>
        <pc:sldMkLst>
          <pc:docMk/>
          <pc:sldMk cId="1887060498" sldId="270"/>
        </pc:sldMkLst>
        <pc:spChg chg="mod">
          <ac:chgData name="Niloy Irtisam" userId="875b90cc0c779e28" providerId="LiveId" clId="{FF1FBF16-8F34-4F2A-9C49-2DE59A2E0714}" dt="2020-08-22T14:01:45.421" v="3645" actId="20577"/>
          <ac:spMkLst>
            <pc:docMk/>
            <pc:sldMk cId="1887060498" sldId="270"/>
            <ac:spMk id="2" creationId="{93BDAED5-1E36-4D31-9709-183CAA392115}"/>
          </ac:spMkLst>
        </pc:spChg>
      </pc:sldChg>
      <pc:sldChg chg="addSp delSp modSp new mod modTransition delAnim">
        <pc:chgData name="Niloy Irtisam" userId="875b90cc0c779e28" providerId="LiveId" clId="{FF1FBF16-8F34-4F2A-9C49-2DE59A2E0714}" dt="2020-08-22T15:47:29.540" v="3962"/>
        <pc:sldMkLst>
          <pc:docMk/>
          <pc:sldMk cId="2281735687" sldId="270"/>
        </pc:sldMkLst>
        <pc:spChg chg="mod">
          <ac:chgData name="Niloy Irtisam" userId="875b90cc0c779e28" providerId="LiveId" clId="{FF1FBF16-8F34-4F2A-9C49-2DE59A2E0714}" dt="2020-08-22T14:14:22.457" v="3751" actId="20577"/>
          <ac:spMkLst>
            <pc:docMk/>
            <pc:sldMk cId="2281735687" sldId="270"/>
            <ac:spMk id="2" creationId="{668097F3-BB22-4203-994B-FD750B73D4B6}"/>
          </ac:spMkLst>
        </pc:spChg>
        <pc:spChg chg="del">
          <ac:chgData name="Niloy Irtisam" userId="875b90cc0c779e28" providerId="LiveId" clId="{FF1FBF16-8F34-4F2A-9C49-2DE59A2E0714}" dt="2020-08-22T14:13:55.277" v="3697"/>
          <ac:spMkLst>
            <pc:docMk/>
            <pc:sldMk cId="2281735687" sldId="270"/>
            <ac:spMk id="3" creationId="{479C30D0-97CF-4B68-8D18-63D0DDC03D04}"/>
          </ac:spMkLst>
        </pc:spChg>
        <pc:spChg chg="add mod">
          <ac:chgData name="Niloy Irtisam" userId="875b90cc0c779e28" providerId="LiveId" clId="{FF1FBF16-8F34-4F2A-9C49-2DE59A2E0714}" dt="2020-08-22T14:17:21.134" v="3908" actId="1076"/>
          <ac:spMkLst>
            <pc:docMk/>
            <pc:sldMk cId="2281735687" sldId="270"/>
            <ac:spMk id="7" creationId="{D1ACF8F7-63BD-4049-9353-4A854035A044}"/>
          </ac:spMkLst>
        </pc:spChg>
        <pc:picChg chg="add del mod">
          <ac:chgData name="Niloy Irtisam" userId="875b90cc0c779e28" providerId="LiveId" clId="{FF1FBF16-8F34-4F2A-9C49-2DE59A2E0714}" dt="2020-08-22T15:46:28.813" v="3959" actId="478"/>
          <ac:picMkLst>
            <pc:docMk/>
            <pc:sldMk cId="2281735687" sldId="270"/>
            <ac:picMk id="3" creationId="{C9084719-67A4-44F9-B056-A410B7BA6BF2}"/>
          </ac:picMkLst>
        </pc:picChg>
        <pc:picChg chg="add del mod">
          <ac:chgData name="Niloy Irtisam" userId="875b90cc0c779e28" providerId="LiveId" clId="{FF1FBF16-8F34-4F2A-9C49-2DE59A2E0714}" dt="2020-08-22T15:47:04.520" v="3961" actId="478"/>
          <ac:picMkLst>
            <pc:docMk/>
            <pc:sldMk cId="2281735687" sldId="270"/>
            <ac:picMk id="5" creationId="{D0F2B116-631E-4096-8DFE-2A11D2BE1BF4}"/>
          </ac:picMkLst>
        </pc:picChg>
        <pc:picChg chg="add mod">
          <ac:chgData name="Niloy Irtisam" userId="875b90cc0c779e28" providerId="LiveId" clId="{FF1FBF16-8F34-4F2A-9C49-2DE59A2E0714}" dt="2020-08-22T14:17:17.960" v="3907" actId="1076"/>
          <ac:picMkLst>
            <pc:docMk/>
            <pc:sldMk cId="2281735687" sldId="270"/>
            <ac:picMk id="6" creationId="{CAC4B0AE-03BB-4853-83F5-B4AF66B5F0C5}"/>
          </ac:picMkLst>
        </pc:picChg>
        <pc:picChg chg="add del mod">
          <ac:chgData name="Niloy Irtisam" userId="875b90cc0c779e28" providerId="LiveId" clId="{FF1FBF16-8F34-4F2A-9C49-2DE59A2E0714}" dt="2020-08-22T14:30:24.438" v="3941" actId="478"/>
          <ac:picMkLst>
            <pc:docMk/>
            <pc:sldMk cId="2281735687" sldId="270"/>
            <ac:picMk id="8" creationId="{3836EB2C-E08E-4844-BB71-925ADF8A5C13}"/>
          </ac:picMkLst>
        </pc:picChg>
        <pc:picChg chg="add mod">
          <ac:chgData name="Niloy Irtisam" userId="875b90cc0c779e28" providerId="LiveId" clId="{FF1FBF16-8F34-4F2A-9C49-2DE59A2E0714}" dt="2020-08-22T15:47:29.540" v="3962"/>
          <ac:picMkLst>
            <pc:docMk/>
            <pc:sldMk cId="2281735687" sldId="270"/>
            <ac:picMk id="8" creationId="{E42F4099-B0B4-449F-8EC3-8B10D3CDC053}"/>
          </ac:picMkLst>
        </pc:picChg>
        <pc:picChg chg="add del mod">
          <ac:chgData name="Niloy Irtisam" userId="875b90cc0c779e28" providerId="LiveId" clId="{FF1FBF16-8F34-4F2A-9C49-2DE59A2E0714}" dt="2020-08-22T14:30:35.750" v="3943" actId="478"/>
          <ac:picMkLst>
            <pc:docMk/>
            <pc:sldMk cId="2281735687" sldId="270"/>
            <ac:picMk id="9" creationId="{6B5CA514-BEAD-4A41-8BEA-A2DC062D8813}"/>
          </ac:picMkLst>
        </pc:picChg>
        <pc:picChg chg="add del mod">
          <ac:chgData name="Niloy Irtisam" userId="875b90cc0c779e28" providerId="LiveId" clId="{FF1FBF16-8F34-4F2A-9C49-2DE59A2E0714}" dt="2020-08-22T14:30:49.526" v="3945" actId="478"/>
          <ac:picMkLst>
            <pc:docMk/>
            <pc:sldMk cId="2281735687" sldId="270"/>
            <ac:picMk id="10" creationId="{0DD93762-AC15-48CA-8C22-E304F2D56565}"/>
          </ac:picMkLst>
        </pc:picChg>
        <pc:picChg chg="add del mod">
          <ac:chgData name="Niloy Irtisam" userId="875b90cc0c779e28" providerId="LiveId" clId="{FF1FBF16-8F34-4F2A-9C49-2DE59A2E0714}" dt="2020-08-22T14:31:11.398" v="3947" actId="478"/>
          <ac:picMkLst>
            <pc:docMk/>
            <pc:sldMk cId="2281735687" sldId="270"/>
            <ac:picMk id="11" creationId="{1E4D3B05-2964-48CF-BA2B-32D19357E7F2}"/>
          </ac:picMkLst>
        </pc:picChg>
        <pc:picChg chg="add del mod">
          <ac:chgData name="Niloy Irtisam" userId="875b90cc0c779e28" providerId="LiveId" clId="{FF1FBF16-8F34-4F2A-9C49-2DE59A2E0714}" dt="2020-08-22T14:31:36.375" v="3949" actId="478"/>
          <ac:picMkLst>
            <pc:docMk/>
            <pc:sldMk cId="2281735687" sldId="270"/>
            <ac:picMk id="12" creationId="{13F36B5F-C6EE-40F8-986A-D8E382168050}"/>
          </ac:picMkLst>
        </pc:picChg>
        <pc:picChg chg="add del mod">
          <ac:chgData name="Niloy Irtisam" userId="875b90cc0c779e28" providerId="LiveId" clId="{FF1FBF16-8F34-4F2A-9C49-2DE59A2E0714}" dt="2020-08-22T14:32:26.371" v="3951" actId="478"/>
          <ac:picMkLst>
            <pc:docMk/>
            <pc:sldMk cId="2281735687" sldId="270"/>
            <ac:picMk id="13" creationId="{76EE69A8-0A16-4677-BA1C-46D2E1014D65}"/>
          </ac:picMkLst>
        </pc:picChg>
        <pc:picChg chg="add del mod">
          <ac:chgData name="Niloy Irtisam" userId="875b90cc0c779e28" providerId="LiveId" clId="{FF1FBF16-8F34-4F2A-9C49-2DE59A2E0714}" dt="2020-08-22T15:46:07.269" v="3957" actId="478"/>
          <ac:picMkLst>
            <pc:docMk/>
            <pc:sldMk cId="2281735687" sldId="270"/>
            <ac:picMk id="14" creationId="{3BD48F72-C112-4508-B052-AE4D2B18E58A}"/>
          </ac:picMkLst>
        </pc:picChg>
      </pc:sldChg>
      <pc:sldChg chg="addSp delSp modSp new mod modTransition delAnim modAnim">
        <pc:chgData name="Niloy Irtisam" userId="875b90cc0c779e28" providerId="LiveId" clId="{FF1FBF16-8F34-4F2A-9C49-2DE59A2E0714}" dt="2020-08-22T20:06:47.917" v="6505"/>
        <pc:sldMkLst>
          <pc:docMk/>
          <pc:sldMk cId="845564676" sldId="271"/>
        </pc:sldMkLst>
        <pc:spChg chg="mod">
          <ac:chgData name="Niloy Irtisam" userId="875b90cc0c779e28" providerId="LiveId" clId="{FF1FBF16-8F34-4F2A-9C49-2DE59A2E0714}" dt="2020-08-22T19:58:26.272" v="6241" actId="20577"/>
          <ac:spMkLst>
            <pc:docMk/>
            <pc:sldMk cId="845564676" sldId="271"/>
            <ac:spMk id="2" creationId="{DC13CCD2-77CE-4D2E-A77F-8C74C44B2C3F}"/>
          </ac:spMkLst>
        </pc:spChg>
        <pc:spChg chg="mod">
          <ac:chgData name="Niloy Irtisam" userId="875b90cc0c779e28" providerId="LiveId" clId="{FF1FBF16-8F34-4F2A-9C49-2DE59A2E0714}" dt="2020-08-22T20:02:04.786" v="6496" actId="20577"/>
          <ac:spMkLst>
            <pc:docMk/>
            <pc:sldMk cId="845564676" sldId="271"/>
            <ac:spMk id="3" creationId="{100CEAF7-7C3D-40D5-846B-71CCD55B0DBB}"/>
          </ac:spMkLst>
        </pc:spChg>
        <pc:picChg chg="add del mod">
          <ac:chgData name="Niloy Irtisam" userId="875b90cc0c779e28" providerId="LiveId" clId="{FF1FBF16-8F34-4F2A-9C49-2DE59A2E0714}" dt="2020-08-22T20:04:13.869" v="6499"/>
          <ac:picMkLst>
            <pc:docMk/>
            <pc:sldMk cId="845564676" sldId="271"/>
            <ac:picMk id="5" creationId="{578E548A-788D-4049-8666-BE39A57FBE64}"/>
          </ac:picMkLst>
        </pc:picChg>
        <pc:picChg chg="add del mod">
          <ac:chgData name="Niloy Irtisam" userId="875b90cc0c779e28" providerId="LiveId" clId="{FF1FBF16-8F34-4F2A-9C49-2DE59A2E0714}" dt="2020-08-22T20:04:16.159" v="6500" actId="478"/>
          <ac:picMkLst>
            <pc:docMk/>
            <pc:sldMk cId="845564676" sldId="271"/>
            <ac:picMk id="6" creationId="{29AD5724-9339-4B7B-942B-6D3C082851B4}"/>
          </ac:picMkLst>
        </pc:picChg>
        <pc:picChg chg="add del mod">
          <ac:chgData name="Niloy Irtisam" userId="875b90cc0c779e28" providerId="LiveId" clId="{FF1FBF16-8F34-4F2A-9C49-2DE59A2E0714}" dt="2020-08-22T20:04:52.564" v="6502" actId="478"/>
          <ac:picMkLst>
            <pc:docMk/>
            <pc:sldMk cId="845564676" sldId="271"/>
            <ac:picMk id="7" creationId="{7ACF239C-D6E1-4649-87EA-D997FB0C2FDA}"/>
          </ac:picMkLst>
        </pc:picChg>
        <pc:picChg chg="add del mod">
          <ac:chgData name="Niloy Irtisam" userId="875b90cc0c779e28" providerId="LiveId" clId="{FF1FBF16-8F34-4F2A-9C49-2DE59A2E0714}" dt="2020-08-22T20:05:41.987" v="6504" actId="478"/>
          <ac:picMkLst>
            <pc:docMk/>
            <pc:sldMk cId="845564676" sldId="271"/>
            <ac:picMk id="8" creationId="{7FC347F7-E7E0-4685-A7E2-8F568D156F7E}"/>
          </ac:picMkLst>
        </pc:picChg>
        <pc:picChg chg="add mod">
          <ac:chgData name="Niloy Irtisam" userId="875b90cc0c779e28" providerId="LiveId" clId="{FF1FBF16-8F34-4F2A-9C49-2DE59A2E0714}" dt="2020-08-22T20:06:47.917" v="6505"/>
          <ac:picMkLst>
            <pc:docMk/>
            <pc:sldMk cId="845564676" sldId="271"/>
            <ac:picMk id="9" creationId="{EFD1AE44-D634-4EE0-8E65-9A46C6466F2B}"/>
          </ac:picMkLst>
        </pc:picChg>
      </pc:sldChg>
      <pc:sldChg chg="delSp modSp add mod delAnim">
        <pc:chgData name="Niloy Irtisam" userId="875b90cc0c779e28" providerId="LiveId" clId="{FF1FBF16-8F34-4F2A-9C49-2DE59A2E0714}" dt="2020-08-22T20:17:22.639" v="6521" actId="20577"/>
        <pc:sldMkLst>
          <pc:docMk/>
          <pc:sldMk cId="1043513669" sldId="272"/>
        </pc:sldMkLst>
        <pc:spChg chg="mod">
          <ac:chgData name="Niloy Irtisam" userId="875b90cc0c779e28" providerId="LiveId" clId="{FF1FBF16-8F34-4F2A-9C49-2DE59A2E0714}" dt="2020-08-22T20:17:22.639" v="6521" actId="20577"/>
          <ac:spMkLst>
            <pc:docMk/>
            <pc:sldMk cId="1043513669" sldId="272"/>
            <ac:spMk id="4" creationId="{D6FA012C-DC66-42F2-9A22-0A1F0E16F7D4}"/>
          </ac:spMkLst>
        </pc:spChg>
        <pc:picChg chg="del">
          <ac:chgData name="Niloy Irtisam" userId="875b90cc0c779e28" providerId="LiveId" clId="{FF1FBF16-8F34-4F2A-9C49-2DE59A2E0714}" dt="2020-08-22T20:17:17.585" v="6510" actId="478"/>
          <ac:picMkLst>
            <pc:docMk/>
            <pc:sldMk cId="1043513669" sldId="272"/>
            <ac:picMk id="3" creationId="{11999D29-EEA0-4CCB-A3F8-F3D176EF0E4C}"/>
          </ac:picMkLst>
        </pc:picChg>
      </pc:sldChg>
      <pc:sldChg chg="new del">
        <pc:chgData name="Niloy Irtisam" userId="875b90cc0c779e28" providerId="LiveId" clId="{FF1FBF16-8F34-4F2A-9C49-2DE59A2E0714}" dt="2020-08-22T20:17:13.530" v="6508" actId="47"/>
        <pc:sldMkLst>
          <pc:docMk/>
          <pc:sldMk cId="3401168918" sldId="272"/>
        </pc:sldMkLst>
      </pc:sldChg>
    </pc:docChg>
  </pc:docChgLst>
  <pc:docChgLst>
    <pc:chgData name="Niloy Irtisam" userId="875b90cc0c779e28" providerId="LiveId" clId="{31D8B4D1-8ACD-4653-A69A-FF0338DECB5F}"/>
    <pc:docChg chg="modSld">
      <pc:chgData name="Niloy Irtisam" userId="875b90cc0c779e28" providerId="LiveId" clId="{31D8B4D1-8ACD-4653-A69A-FF0338DECB5F}" dt="2020-08-26T03:36:26.714" v="99"/>
      <pc:docMkLst>
        <pc:docMk/>
      </pc:docMkLst>
      <pc:sldChg chg="modNotesTx">
        <pc:chgData name="Niloy Irtisam" userId="875b90cc0c779e28" providerId="LiveId" clId="{31D8B4D1-8ACD-4653-A69A-FF0338DECB5F}" dt="2020-08-24T07:58:40.413" v="0" actId="20577"/>
        <pc:sldMkLst>
          <pc:docMk/>
          <pc:sldMk cId="2810595645" sldId="257"/>
        </pc:sldMkLst>
      </pc:sldChg>
      <pc:sldChg chg="modNotesTx">
        <pc:chgData name="Niloy Irtisam" userId="875b90cc0c779e28" providerId="LiveId" clId="{31D8B4D1-8ACD-4653-A69A-FF0338DECB5F}" dt="2020-08-24T07:58:43.011" v="1" actId="20577"/>
        <pc:sldMkLst>
          <pc:docMk/>
          <pc:sldMk cId="647577575" sldId="258"/>
        </pc:sldMkLst>
      </pc:sldChg>
      <pc:sldChg chg="modNotesTx">
        <pc:chgData name="Niloy Irtisam" userId="875b90cc0c779e28" providerId="LiveId" clId="{31D8B4D1-8ACD-4653-A69A-FF0338DECB5F}" dt="2020-08-24T07:58:54.017" v="2" actId="20577"/>
        <pc:sldMkLst>
          <pc:docMk/>
          <pc:sldMk cId="1757691008" sldId="261"/>
        </pc:sldMkLst>
      </pc:sldChg>
      <pc:sldChg chg="modSp mod modNotesTx">
        <pc:chgData name="Niloy Irtisam" userId="875b90cc0c779e28" providerId="LiveId" clId="{31D8B4D1-8ACD-4653-A69A-FF0338DECB5F}" dt="2020-08-24T07:59:55.392" v="38" actId="1076"/>
        <pc:sldMkLst>
          <pc:docMk/>
          <pc:sldMk cId="1777512768" sldId="262"/>
        </pc:sldMkLst>
        <pc:spChg chg="mod">
          <ac:chgData name="Niloy Irtisam" userId="875b90cc0c779e28" providerId="LiveId" clId="{31D8B4D1-8ACD-4653-A69A-FF0338DECB5F}" dt="2020-08-24T07:59:55.392" v="38" actId="1076"/>
          <ac:spMkLst>
            <pc:docMk/>
            <pc:sldMk cId="1777512768" sldId="262"/>
            <ac:spMk id="3" creationId="{E951CE55-486C-46B3-AAD3-D46F8E4CB48F}"/>
          </ac:spMkLst>
        </pc:spChg>
        <pc:spChg chg="mod">
          <ac:chgData name="Niloy Irtisam" userId="875b90cc0c779e28" providerId="LiveId" clId="{31D8B4D1-8ACD-4653-A69A-FF0338DECB5F}" dt="2020-08-24T07:59:47.258" v="37" actId="1076"/>
          <ac:spMkLst>
            <pc:docMk/>
            <pc:sldMk cId="1777512768" sldId="262"/>
            <ac:spMk id="11" creationId="{AD43ECE0-19EF-44D4-AFB4-DF685764F4B6}"/>
          </ac:spMkLst>
        </pc:spChg>
        <pc:picChg chg="mod">
          <ac:chgData name="Niloy Irtisam" userId="875b90cc0c779e28" providerId="LiveId" clId="{31D8B4D1-8ACD-4653-A69A-FF0338DECB5F}" dt="2020-08-24T07:59:29.389" v="34" actId="1076"/>
          <ac:picMkLst>
            <pc:docMk/>
            <pc:sldMk cId="1777512768" sldId="262"/>
            <ac:picMk id="6" creationId="{A953D913-8A49-43A6-A63C-C96078EA61E7}"/>
          </ac:picMkLst>
        </pc:picChg>
        <pc:picChg chg="mod">
          <ac:chgData name="Niloy Irtisam" userId="875b90cc0c779e28" providerId="LiveId" clId="{31D8B4D1-8ACD-4653-A69A-FF0338DECB5F}" dt="2020-08-24T07:59:32.087" v="35" actId="1076"/>
          <ac:picMkLst>
            <pc:docMk/>
            <pc:sldMk cId="1777512768" sldId="262"/>
            <ac:picMk id="8" creationId="{DE9F9B2A-1E8B-4AF7-8CBB-0A318BBD5018}"/>
          </ac:picMkLst>
        </pc:picChg>
        <pc:picChg chg="mod">
          <ac:chgData name="Niloy Irtisam" userId="875b90cc0c779e28" providerId="LiveId" clId="{31D8B4D1-8ACD-4653-A69A-FF0338DECB5F}" dt="2020-08-24T07:59:38.483" v="36" actId="1076"/>
          <ac:picMkLst>
            <pc:docMk/>
            <pc:sldMk cId="1777512768" sldId="262"/>
            <ac:picMk id="10" creationId="{8E21B915-2FC8-4828-A0F3-A4227383893E}"/>
          </ac:picMkLst>
        </pc:picChg>
      </pc:sldChg>
      <pc:sldChg chg="modSp mod modAnim">
        <pc:chgData name="Niloy Irtisam" userId="875b90cc0c779e28" providerId="LiveId" clId="{31D8B4D1-8ACD-4653-A69A-FF0338DECB5F}" dt="2020-08-26T03:36:26.714" v="99"/>
        <pc:sldMkLst>
          <pc:docMk/>
          <pc:sldMk cId="845564676" sldId="271"/>
        </pc:sldMkLst>
        <pc:spChg chg="mod">
          <ac:chgData name="Niloy Irtisam" userId="875b90cc0c779e28" providerId="LiveId" clId="{31D8B4D1-8ACD-4653-A69A-FF0338DECB5F}" dt="2020-08-24T08:00:07.779" v="54" actId="20577"/>
          <ac:spMkLst>
            <pc:docMk/>
            <pc:sldMk cId="845564676" sldId="271"/>
            <ac:spMk id="2" creationId="{DC13CCD2-77CE-4D2E-A77F-8C74C44B2C3F}"/>
          </ac:spMkLst>
        </pc:spChg>
        <pc:spChg chg="mod">
          <ac:chgData name="Niloy Irtisam" userId="875b90cc0c779e28" providerId="LiveId" clId="{31D8B4D1-8ACD-4653-A69A-FF0338DECB5F}" dt="2020-08-26T03:36:26.714" v="99"/>
          <ac:spMkLst>
            <pc:docMk/>
            <pc:sldMk cId="845564676" sldId="271"/>
            <ac:spMk id="3" creationId="{100CEAF7-7C3D-40D5-846B-71CCD55B0DBB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41B01-83C8-4E7F-943F-A8F7875DDF6C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BA219-6FCA-4307-A330-C2300AA9F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6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99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01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69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67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99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BA219-6FCA-4307-A330-C2300AA9F7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75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F35D-7470-4A6C-A692-901B2B147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B130DC-148B-4F35-B411-7D804533B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976C7-C0D2-43AD-9621-E2EA86309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5E8D7-5858-496F-8A79-049F7AF50508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B1D32-60A1-4EEF-BFC7-C7E09F615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FC695-70F1-4290-B7D1-A5634337A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35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437D9-42B6-4670-8177-DD916FF1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D2DBF-F27B-4743-BEA2-5AB790BC7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388B5-F962-4DB1-BFCD-A5A9BA868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1459F-6A65-4125-8487-FEBF30A1ADB8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39127-4AC3-4CBD-B657-7DAB21C4F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C0DA1-55F2-4092-A59F-905028B04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1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A5FCF-C2F2-4361-B876-430F7DEF24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954CF-F2EA-4F8C-AE47-17081D33D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2E988-0CBC-4419-A5CC-C21C02F21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3080D-2679-4842-8DCB-8280CEE10824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6EA0-42FE-414B-9E5B-2DBB7ADA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05351-7867-4AEE-9101-0727A262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16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9F30C-3214-4A5B-B61A-5ED9BD94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E1E53-5590-4BCE-B4B7-BB5891E81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9E2F5-0D39-4C65-BC6A-7F10C8565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099AD-C55A-4F59-A538-2BA72A7C70B3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A0799-42D7-4216-8E98-4385DC0D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5EE90-E928-4027-A29B-95CBD6B5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60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074B-542F-4644-8009-DDE046A0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8823D3-0D93-4D68-AE20-3BF4D9099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795B5-B891-4E07-A4E5-DBE162AE1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4C1C-3B7D-4CF4-A174-33D0EBF4FF74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F5ED7-1E67-425F-8E76-7C5C0066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D7142-443F-4B02-A4A9-FAEEB04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7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83469-96D3-41C8-9A5C-51623614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F501F-7E4C-4A38-9879-615E6560B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3BC5F-9BA9-45A8-91F7-8323F66AFE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D1E78-E852-4485-B572-6E58AB111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DC32-B431-4E8C-A91D-929D09EE6870}" type="datetime1">
              <a:rPr lang="en-US" smtClean="0"/>
              <a:t>8/26/2020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D29D5-666A-4517-A063-8198ED6B3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EA25F-CD38-4D48-AF62-BEE2432E0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9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B942B-6C96-4A16-8B68-9FFC0DB5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3D16F-006B-4F9E-B637-ED0ED1AD3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587C6-9BA2-4BA1-8AE1-1585FE943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EA449-4F9B-4D61-839D-14AF42170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0085C2-B1B5-494A-BE88-E220001EA1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5878D2-1A37-4178-BE2A-70014E3F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6620-3AD3-481E-92E6-F3E1469D49A2}" type="datetime1">
              <a:rPr lang="en-US" smtClean="0"/>
              <a:t>8/26/2020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8916B-4090-4BA9-8DD5-383CD2F0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E8C212-1B99-46E8-9305-61D7E6B7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5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73248-86DC-4E3E-A076-FFE4BCD8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5EF438-78BA-4FB8-84B3-A3F67A678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4D3-19B9-49E6-8159-84FDC1FFC2DB}" type="datetime1">
              <a:rPr lang="en-US" smtClean="0"/>
              <a:t>8/26/2020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B1627F-F260-4F40-8ABF-29A1EE8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EB50FC-94EF-4567-8F8D-400C87D5D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5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AA73E4-A2C6-4DDA-A7CE-2060D998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11-24BB-4E0C-9BF8-E1067FB60586}" type="datetime1">
              <a:rPr lang="en-US" smtClean="0"/>
              <a:t>8/26/2020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B7254A-0BAE-4DBD-9939-4BDB33DAD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94D4C-AFDF-45FB-8F06-C2D6F88F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85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D117-0145-4B73-A47E-DBBC011FF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135AE-180D-45C4-AE89-ACF6F85D7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C7CD14-D0A0-4712-9976-69333A6E2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EBF53-C326-416D-8437-78D2BEBF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DA668-59DE-4E2F-A02F-D67B616FD57D}" type="datetime1">
              <a:rPr lang="en-US" smtClean="0"/>
              <a:t>8/26/2020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AE380-E2F9-4306-B117-2213C18A5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3DF67-B874-4BEC-A606-0F6C6954F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5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EE402-0C14-411F-B8DA-53CCE855F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82FB3-37B7-44E2-B4D9-313CEEC48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84814-22EA-4798-9EFE-718F3D5B2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BB8E-5D80-41E2-A770-0CA5792A2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B37D-77B4-4FBD-8E7A-54F36FE89884}" type="datetime1">
              <a:rPr lang="en-US" smtClean="0"/>
              <a:t>8/26/2020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3F059-E38D-48AB-8ED0-1D8DACDBA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846F9E-21B2-4405-B0DF-08F60AA2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6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38D4F5-E7AF-4886-B3A7-45C79C7A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843AA-FB0D-40B4-8FFF-F2E0C00D6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2FEF7-BE06-4FCA-A29F-ABA3437417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8A8D1-E6CA-4049-A25A-085D0F21052D}" type="datetime1">
              <a:rPr lang="en-US" smtClean="0"/>
              <a:t>8/26/2020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851F6-26A2-49EB-936B-649645FCB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A25BF-FFE0-4F3B-B5BD-D9EE136B34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B3DC0-1761-4CAC-9BF8-D00321CB0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1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hyperlink" Target="https://technode.com/2019/02/27/robots-food-service-industry/" TargetMode="External"/><Relationship Id="rId4" Type="http://schemas.openxmlformats.org/officeDocument/2006/relationships/hyperlink" Target="https://www.therobotreport.com/us-robot-density-ranks-7th-in-the-world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B359E-EA5F-4D77-BA7C-7AE439791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74" y="1122363"/>
            <a:ext cx="9783192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dirty="0">
                <a:solidFill>
                  <a:srgbClr val="000000"/>
                </a:solidFill>
                <a:effectLst/>
                <a:latin typeface="+mn-lt"/>
              </a:rPr>
              <a:t>9th International Conference on Informatics, Electronics &amp; Vision </a:t>
            </a:r>
            <a:br>
              <a:rPr lang="en-US" sz="3200" b="0" dirty="0">
                <a:solidFill>
                  <a:srgbClr val="000000"/>
                </a:solidFill>
                <a:effectLst/>
                <a:latin typeface="+mn-lt"/>
              </a:rPr>
            </a:br>
            <a:br>
              <a:rPr lang="en-US" sz="3200" b="0" dirty="0">
                <a:solidFill>
                  <a:srgbClr val="000000"/>
                </a:solidFill>
                <a:effectLst/>
                <a:latin typeface="+mn-lt"/>
              </a:rPr>
            </a:br>
            <a:br>
              <a:rPr lang="en-US" sz="3200" b="0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en-US" sz="3200" b="0" dirty="0">
                <a:solidFill>
                  <a:srgbClr val="000000"/>
                </a:solidFill>
                <a:effectLst/>
                <a:latin typeface="+mn-lt"/>
              </a:rPr>
              <a:t>Pathfinder: A Fog Assisted Vision-Based System for Optimal Path Selection of Service Robots</a:t>
            </a:r>
            <a:br>
              <a:rPr lang="en-US" sz="3200" b="0" dirty="0">
                <a:solidFill>
                  <a:srgbClr val="000000"/>
                </a:solidFill>
                <a:effectLst/>
                <a:latin typeface="+mn-lt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70922F-9226-4569-A159-3B4A934D2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280312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1800" b="1" dirty="0">
                <a:solidFill>
                  <a:srgbClr val="000000"/>
                </a:solidFill>
                <a:effectLst/>
                <a:latin typeface="+mn-lt"/>
              </a:rPr>
              <a:t>Paper ID:103</a:t>
            </a:r>
          </a:p>
          <a:p>
            <a:pPr algn="l"/>
            <a:endParaRPr lang="en-US" sz="1800" b="1" u="sng" dirty="0"/>
          </a:p>
          <a:p>
            <a:pPr algn="l"/>
            <a:r>
              <a:rPr lang="en-US" sz="1800" u="sng" dirty="0"/>
              <a:t>Niloy Irtisam</a:t>
            </a:r>
          </a:p>
          <a:p>
            <a:pPr algn="l"/>
            <a:r>
              <a:rPr lang="en-US" sz="1800" dirty="0"/>
              <a:t>Riad Ahmed</a:t>
            </a:r>
          </a:p>
          <a:p>
            <a:pPr algn="l"/>
            <a:r>
              <a:rPr lang="en-US" sz="1800" dirty="0"/>
              <a:t>Mohammad Moniruzzaman Akash</a:t>
            </a:r>
          </a:p>
          <a:p>
            <a:pPr algn="l"/>
            <a:r>
              <a:rPr lang="en-US" sz="1800" dirty="0" err="1"/>
              <a:t>Raiyaan</a:t>
            </a:r>
            <a:r>
              <a:rPr lang="en-US" sz="1800" dirty="0"/>
              <a:t> Abdullah</a:t>
            </a:r>
          </a:p>
          <a:p>
            <a:pPr algn="l"/>
            <a:r>
              <a:rPr lang="en-US" sz="1800" dirty="0" err="1"/>
              <a:t>Sujan</a:t>
            </a:r>
            <a:r>
              <a:rPr lang="en-US" sz="1800" dirty="0"/>
              <a:t> </a:t>
            </a:r>
            <a:r>
              <a:rPr lang="en-US" sz="1800" dirty="0" err="1"/>
              <a:t>Sarker</a:t>
            </a:r>
            <a:endParaRPr lang="en-US" sz="1800" dirty="0"/>
          </a:p>
          <a:p>
            <a:pPr algn="l"/>
            <a:r>
              <a:rPr lang="en-US" sz="1800" dirty="0" err="1"/>
              <a:t>Sejuti</a:t>
            </a:r>
            <a:r>
              <a:rPr lang="en-US" sz="1800" dirty="0"/>
              <a:t> Rahman</a:t>
            </a:r>
          </a:p>
          <a:p>
            <a:pPr algn="l"/>
            <a:r>
              <a:rPr lang="en-US" sz="1800" dirty="0" err="1"/>
              <a:t>Lafifa</a:t>
            </a:r>
            <a:r>
              <a:rPr lang="en-US" sz="1800" dirty="0"/>
              <a:t> Jamal</a:t>
            </a:r>
          </a:p>
          <a:p>
            <a:pPr algn="l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7861B-56FA-405A-87FA-35E22BF62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72146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81D3-B6B7-4CE0-A839-A0F210FB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165"/>
            <a:ext cx="10515600" cy="1325563"/>
          </a:xfrm>
        </p:spPr>
        <p:txBody>
          <a:bodyPr/>
          <a:lstStyle/>
          <a:p>
            <a:r>
              <a:rPr lang="en-US" dirty="0"/>
              <a:t>Simulation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53D913-8A49-43A6-A63C-C96078EA6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01" y="2923530"/>
            <a:ext cx="3813966" cy="28529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B8E1C5-28CC-4233-A4B6-0FB414C5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9F9B2A-1E8B-4AF7-8CBB-0A318BBD50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195" y="2923456"/>
            <a:ext cx="3813966" cy="28529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21B915-2FC8-4828-A0F3-A422738389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589" y="2923456"/>
            <a:ext cx="3799933" cy="28424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43ECE0-19EF-44D4-AFB4-DF685764F4B6}"/>
              </a:ext>
            </a:extLst>
          </p:cNvPr>
          <p:cNvSpPr txBox="1"/>
          <p:nvPr/>
        </p:nvSpPr>
        <p:spPr>
          <a:xfrm>
            <a:off x="4125589" y="5876442"/>
            <a:ext cx="394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10:Testbed simulation of the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1CE55-486C-46B3-AAD3-D46F8E4CB48F}"/>
              </a:ext>
            </a:extLst>
          </p:cNvPr>
          <p:cNvSpPr txBox="1"/>
          <p:nvPr/>
        </p:nvSpPr>
        <p:spPr>
          <a:xfrm>
            <a:off x="838200" y="1801807"/>
            <a:ext cx="514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comparisons made: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Fog vs no-fog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Djikstra</a:t>
            </a:r>
            <a:r>
              <a:rPr lang="en-US" dirty="0"/>
              <a:t> vs WCAA*</a:t>
            </a:r>
          </a:p>
        </p:txBody>
      </p:sp>
    </p:spTree>
    <p:extLst>
      <p:ext uri="{BB962C8B-B14F-4D97-AF65-F5344CB8AC3E}">
        <p14:creationId xmlns:p14="http://schemas.microsoft.com/office/powerpoint/2010/main" val="1777512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D03B-2B87-4EB8-9AFE-EE847D0AC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F2EED1-4BA6-457F-B31A-133E8B2D8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"/>
          <a:stretch/>
        </p:blipFill>
        <p:spPr>
          <a:xfrm>
            <a:off x="3168551" y="1846881"/>
            <a:ext cx="5854895" cy="31642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33E0-4AD4-4E20-9C90-68D5B9A66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A97BE3-5305-4867-A701-6ED9C18C0DCA}"/>
              </a:ext>
            </a:extLst>
          </p:cNvPr>
          <p:cNvSpPr txBox="1"/>
          <p:nvPr/>
        </p:nvSpPr>
        <p:spPr>
          <a:xfrm>
            <a:off x="3602302" y="5167312"/>
            <a:ext cx="5279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11: Average distance travelled vs arrival rate graph</a:t>
            </a:r>
          </a:p>
        </p:txBody>
      </p:sp>
    </p:spTree>
    <p:extLst>
      <p:ext uri="{BB962C8B-B14F-4D97-AF65-F5344CB8AC3E}">
        <p14:creationId xmlns:p14="http://schemas.microsoft.com/office/powerpoint/2010/main" val="4057160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D03B-2B87-4EB8-9AFE-EE847D0AC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 (cont.)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33E0-4AD4-4E20-9C90-68D5B9A66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A97BE3-5305-4867-A701-6ED9C18C0DCA}"/>
              </a:ext>
            </a:extLst>
          </p:cNvPr>
          <p:cNvSpPr txBox="1"/>
          <p:nvPr/>
        </p:nvSpPr>
        <p:spPr>
          <a:xfrm>
            <a:off x="3859232" y="5089149"/>
            <a:ext cx="4765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12: Average service time vs arrival rate graph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CD27E1-DB9A-4B47-8542-DBDECE942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"/>
          <a:stretch/>
        </p:blipFill>
        <p:spPr>
          <a:xfrm>
            <a:off x="3060907" y="1690688"/>
            <a:ext cx="6070183" cy="3239257"/>
          </a:xfrm>
        </p:spPr>
      </p:pic>
    </p:spTree>
    <p:extLst>
      <p:ext uri="{BB962C8B-B14F-4D97-AF65-F5344CB8AC3E}">
        <p14:creationId xmlns:p14="http://schemas.microsoft.com/office/powerpoint/2010/main" val="3522328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D03B-2B87-4EB8-9AFE-EE847D0AC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 (cont.)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33E0-4AD4-4E20-9C90-68D5B9A66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A97BE3-5305-4867-A701-6ED9C18C0DCA}"/>
              </a:ext>
            </a:extLst>
          </p:cNvPr>
          <p:cNvSpPr txBox="1"/>
          <p:nvPr/>
        </p:nvSpPr>
        <p:spPr>
          <a:xfrm>
            <a:off x="3466593" y="5061097"/>
            <a:ext cx="5550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13: Average energy consumption vs arrival rate graph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5312F31-32A5-4953-A1C4-ECAB6C27E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026" y="1690688"/>
            <a:ext cx="5959946" cy="3183153"/>
          </a:xfrm>
        </p:spPr>
      </p:pic>
    </p:spTree>
    <p:extLst>
      <p:ext uri="{BB962C8B-B14F-4D97-AF65-F5344CB8AC3E}">
        <p14:creationId xmlns:p14="http://schemas.microsoft.com/office/powerpoint/2010/main" val="1878692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CCD2-77CE-4D2E-A77F-8C74C44B2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CEAF7-7C3D-40D5-846B-71CCD55B0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Vision based system for service robot navigation</a:t>
            </a:r>
          </a:p>
          <a:p>
            <a:r>
              <a:rPr lang="en-US" dirty="0"/>
              <a:t>Controlled by central Fog server</a:t>
            </a:r>
          </a:p>
          <a:p>
            <a:r>
              <a:rPr lang="en-US" dirty="0"/>
              <a:t>22% better performance compared to no-Fog system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Future work</a:t>
            </a:r>
          </a:p>
          <a:p>
            <a:r>
              <a:rPr lang="en-US" dirty="0"/>
              <a:t>Generate optimal path in environment without predefined track</a:t>
            </a:r>
          </a:p>
          <a:p>
            <a:r>
              <a:rPr lang="en-US" dirty="0"/>
              <a:t>Simulate multi robot environment</a:t>
            </a:r>
          </a:p>
          <a:p>
            <a:r>
              <a:rPr lang="en-US" dirty="0"/>
              <a:t>Simulate in a large environment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CCDE84-018E-4A55-9B8F-B260D4FD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556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FA012C-DC66-42F2-9A22-0A1F0E1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9F51A-9830-4F02-A0E1-A227C49D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00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FA012C-DC66-42F2-9A22-0A1F0E1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/>
              <a:t>QUESTIONS ?</a:t>
            </a:r>
            <a:endParaRPr lang="en-US" sz="7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9F51A-9830-4F02-A0E1-A227C49D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13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ABDCB6-5C62-4FC5-B540-4C3B1634B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1A29522-1FCA-4A45-8697-9D06CEE39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33" y="1948964"/>
            <a:ext cx="5263867" cy="296007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7F8C0-FA64-4540-8824-08933FE6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0D7BAB-271D-4B1E-8974-7724FB6421AB}"/>
              </a:ext>
            </a:extLst>
          </p:cNvPr>
          <p:cNvSpPr txBox="1"/>
          <p:nvPr/>
        </p:nvSpPr>
        <p:spPr>
          <a:xfrm>
            <a:off x="1654917" y="4982645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1: A car manufacturing assembly [1]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F42BD0C-C937-4F1E-B340-EAAD1860A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76" y="5865920"/>
            <a:ext cx="11709647" cy="855555"/>
          </a:xfrm>
        </p:spPr>
        <p:txBody>
          <a:bodyPr/>
          <a:lstStyle/>
          <a:p>
            <a:pPr algn="l"/>
            <a:r>
              <a:rPr lang="en-US" dirty="0"/>
              <a:t>[1] Crowe, S. (2019, April 05). US robot density ranks 7th in the world. Retrieved August 19, 2020, from </a:t>
            </a:r>
            <a:r>
              <a:rPr lang="en-US" dirty="0">
                <a:hlinkClick r:id="rId4"/>
              </a:rPr>
              <a:t>https://www.therobotreport.com/us-robot-density-ranks-7th-in-the-world/</a:t>
            </a:r>
            <a:endParaRPr lang="en-US" dirty="0"/>
          </a:p>
          <a:p>
            <a:pPr algn="l"/>
            <a:r>
              <a:rPr lang="en-US" dirty="0">
                <a:effectLst/>
              </a:rPr>
              <a:t>[2] Hu, B. (2020, June 08). Robots are taking over China's food service industry, and making it better · </a:t>
            </a:r>
            <a:r>
              <a:rPr lang="en-US" dirty="0" err="1">
                <a:effectLst/>
              </a:rPr>
              <a:t>TechNode</a:t>
            </a:r>
            <a:r>
              <a:rPr lang="en-US" dirty="0">
                <a:effectLst/>
              </a:rPr>
              <a:t>. Retrieved August 19, 2020, from </a:t>
            </a:r>
            <a:r>
              <a:rPr lang="en-US" dirty="0">
                <a:effectLst/>
                <a:hlinkClick r:id="rId5"/>
              </a:rPr>
              <a:t>https://technode.com/2019/02/27/robots-food-service-industry/</a:t>
            </a:r>
            <a:endParaRPr lang="en-US" dirty="0"/>
          </a:p>
          <a:p>
            <a:pPr algn="l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E9F751-B16A-4A68-969C-E483D862CC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546" y="1948963"/>
            <a:ext cx="4440107" cy="29600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83653F-A816-4820-9419-74CA6ACD9A85}"/>
              </a:ext>
            </a:extLst>
          </p:cNvPr>
          <p:cNvSpPr txBox="1"/>
          <p:nvPr/>
        </p:nvSpPr>
        <p:spPr>
          <a:xfrm>
            <a:off x="7046324" y="4982645"/>
            <a:ext cx="3181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2: A robot making coffee [2]</a:t>
            </a:r>
          </a:p>
        </p:txBody>
      </p:sp>
    </p:spTree>
    <p:extLst>
      <p:ext uri="{BB962C8B-B14F-4D97-AF65-F5344CB8AC3E}">
        <p14:creationId xmlns:p14="http://schemas.microsoft.com/office/powerpoint/2010/main" val="2810595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570E4-2231-465B-8D84-8C95ABD72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Fog Robotics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DA40D0-4F1B-4F06-9D03-C74FB4C18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734" y="1350911"/>
            <a:ext cx="4832529" cy="31439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066A2-D83F-4F9D-AF60-000F7FD7F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CDB8225-1063-46EF-9D32-81B3A4DB4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5991225"/>
            <a:ext cx="10161233" cy="365125"/>
          </a:xfrm>
        </p:spPr>
        <p:txBody>
          <a:bodyPr/>
          <a:lstStyle/>
          <a:p>
            <a:pPr algn="l"/>
            <a:r>
              <a:rPr lang="en-US" dirty="0"/>
              <a:t>[3] Chand GUDI, Siva Leela Krishna &amp; Ojha, Suman &amp; Clark, Jesse &amp; Johnston, Benjamin &amp; Williams, Mary-Anne. (2017). Fog Robotics: An Introduction.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1818C8-766C-4F1E-BC47-932F9CDF4075}"/>
              </a:ext>
            </a:extLst>
          </p:cNvPr>
          <p:cNvSpPr txBox="1"/>
          <p:nvPr/>
        </p:nvSpPr>
        <p:spPr>
          <a:xfrm>
            <a:off x="4340934" y="4699084"/>
            <a:ext cx="3510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3: Fog Robotics Architecture [3]</a:t>
            </a:r>
          </a:p>
        </p:txBody>
      </p:sp>
    </p:spTree>
    <p:extLst>
      <p:ext uri="{BB962C8B-B14F-4D97-AF65-F5344CB8AC3E}">
        <p14:creationId xmlns:p14="http://schemas.microsoft.com/office/powerpoint/2010/main" val="647577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097F3-BB22-4203-994B-FD750B73D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work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C4B0AE-03BB-4853-83F5-B4AF66B5F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822" y="1349422"/>
            <a:ext cx="4808356" cy="415915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6D643-1E80-4648-AD2C-6BE4442C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CF8F7-63BD-4049-9353-4A854035A044}"/>
              </a:ext>
            </a:extLst>
          </p:cNvPr>
          <p:cNvSpPr txBox="1"/>
          <p:nvPr/>
        </p:nvSpPr>
        <p:spPr>
          <a:xfrm>
            <a:off x="4020111" y="5630635"/>
            <a:ext cx="415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4: Illustration of the Pathfinder system</a:t>
            </a:r>
          </a:p>
        </p:txBody>
      </p:sp>
    </p:spTree>
    <p:extLst>
      <p:ext uri="{BB962C8B-B14F-4D97-AF65-F5344CB8AC3E}">
        <p14:creationId xmlns:p14="http://schemas.microsoft.com/office/powerpoint/2010/main" val="2281735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6908A-83CD-41D0-9326-2E71D403A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E7A0A-5871-4C8A-9D81-64188B5FB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051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[4] F.  G.  Lopez,  J.  </a:t>
            </a:r>
            <a:r>
              <a:rPr lang="en-US" sz="1600" dirty="0" err="1"/>
              <a:t>Abbenseth</a:t>
            </a:r>
            <a:r>
              <a:rPr lang="en-US" sz="1600" dirty="0"/>
              <a:t>,  C.  Henkel,  and  S.  </a:t>
            </a:r>
            <a:r>
              <a:rPr lang="en-US" sz="1600" dirty="0" err="1"/>
              <a:t>Dörr</a:t>
            </a:r>
            <a:r>
              <a:rPr lang="en-US" sz="1600" dirty="0"/>
              <a:t>,  “A  predictive online path planning and optimization approach for cooperative </a:t>
            </a:r>
            <a:r>
              <a:rPr lang="en-US" sz="1600" dirty="0" err="1"/>
              <a:t>mobileservice</a:t>
            </a:r>
            <a:r>
              <a:rPr lang="en-US" sz="1600" dirty="0"/>
              <a:t>  robot  navigation  in  industrial  applications,”  in </a:t>
            </a:r>
            <a:r>
              <a:rPr lang="en-US" sz="1600" i="1" dirty="0"/>
              <a:t>2017  European Conference on Mobile Robots (ECMR), </a:t>
            </a:r>
            <a:r>
              <a:rPr lang="en-US" sz="1600" dirty="0"/>
              <a:t>Sep. 2017, pp. 1–6.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07DA5-9976-469D-8B5D-CF10F16DF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9C7059-8A2A-4FA4-B674-A523C28B4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248" y="2225211"/>
            <a:ext cx="4001504" cy="35966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9E2F48-B658-42D6-AA5B-6CCEC6802DF5}"/>
              </a:ext>
            </a:extLst>
          </p:cNvPr>
          <p:cNvSpPr txBox="1"/>
          <p:nvPr/>
        </p:nvSpPr>
        <p:spPr>
          <a:xfrm>
            <a:off x="4769194" y="5904437"/>
            <a:ext cx="2653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5: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5221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99C9C-7341-451C-8F63-C74C35ADC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712A7-166B-4E09-BAA3-96C08B32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6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89BB69B-8B5E-4CD0-AFB6-A4E7D5957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447" y="1458169"/>
            <a:ext cx="2661786" cy="394166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502FE9-1A2E-4FCF-BC90-F4796B1F201A}"/>
              </a:ext>
            </a:extLst>
          </p:cNvPr>
          <p:cNvSpPr txBox="1"/>
          <p:nvPr/>
        </p:nvSpPr>
        <p:spPr>
          <a:xfrm>
            <a:off x="6075805" y="5693424"/>
            <a:ext cx="3159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6: Pathfinder System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9F6ADC-3109-4C73-9853-5B7B5038C548}"/>
              </a:ext>
            </a:extLst>
          </p:cNvPr>
          <p:cNvSpPr txBox="1"/>
          <p:nvPr/>
        </p:nvSpPr>
        <p:spPr>
          <a:xfrm>
            <a:off x="838200" y="2690336"/>
            <a:ext cx="362150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Fog server (FS)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robot (SR)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Customers (C1, C2, C3, ..., Cn)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points (S1, S2, S3, ..., </a:t>
            </a:r>
            <a:r>
              <a:rPr lang="en-US" dirty="0" err="1"/>
              <a:t>Sm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4402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F36B9-635A-47BE-9835-1BAF6724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B474FE-A2B0-4E96-9014-F2B66F72D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468" y="1470518"/>
            <a:ext cx="7389064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77DA09-4191-4187-A56A-CC226FBD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1E5FD0-D49B-4315-A31E-432F8D46DB3F}"/>
              </a:ext>
            </a:extLst>
          </p:cNvPr>
          <p:cNvSpPr txBox="1"/>
          <p:nvPr/>
        </p:nvSpPr>
        <p:spPr>
          <a:xfrm>
            <a:off x="4113726" y="5821856"/>
            <a:ext cx="3964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7: Workflow of the proposed system</a:t>
            </a:r>
          </a:p>
        </p:txBody>
      </p:sp>
    </p:spTree>
    <p:extLst>
      <p:ext uri="{BB962C8B-B14F-4D97-AF65-F5344CB8AC3E}">
        <p14:creationId xmlns:p14="http://schemas.microsoft.com/office/powerpoint/2010/main" val="3215508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65826-038B-4313-A061-5E6B1DB8B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generation and obstacle detection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03548D-DDE8-40CB-BF93-F6CA202EC5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701" y="1961965"/>
            <a:ext cx="2882060" cy="287636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D411F-64C8-4D70-9CDD-06B532AA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AC3F77-8457-4752-9857-5E9679E810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8" t="7968" r="6317" b="7544"/>
          <a:stretch/>
        </p:blipFill>
        <p:spPr>
          <a:xfrm>
            <a:off x="7182035" y="1961965"/>
            <a:ext cx="2956264" cy="2876366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2807699D-DFCE-4718-ADFF-2BFF26D44B1D}"/>
              </a:ext>
            </a:extLst>
          </p:cNvPr>
          <p:cNvSpPr/>
          <p:nvPr/>
        </p:nvSpPr>
        <p:spPr>
          <a:xfrm>
            <a:off x="5079507" y="3278079"/>
            <a:ext cx="2032986" cy="3018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AE6640-61B5-44B1-A55C-7D586DAAAC2A}"/>
              </a:ext>
            </a:extLst>
          </p:cNvPr>
          <p:cNvSpPr txBox="1"/>
          <p:nvPr/>
        </p:nvSpPr>
        <p:spPr>
          <a:xfrm>
            <a:off x="3644688" y="5167311"/>
            <a:ext cx="507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8: Generation of graph from environment image</a:t>
            </a:r>
          </a:p>
        </p:txBody>
      </p:sp>
    </p:spTree>
    <p:extLst>
      <p:ext uri="{BB962C8B-B14F-4D97-AF65-F5344CB8AC3E}">
        <p14:creationId xmlns:p14="http://schemas.microsoft.com/office/powerpoint/2010/main" val="3883303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A4A6-347D-49AB-B516-BAFA693D4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path selection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3EE373-24CA-41C3-BDCC-ABFF43214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917" y="2441653"/>
            <a:ext cx="3545365" cy="35453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37D5B-5700-47DE-8966-1E3EBED6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B3DC0-1761-4CAC-9BF8-D00321CB076C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DE0C82-3DD5-4B28-ABBF-23E13D1A20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17" y="2584688"/>
            <a:ext cx="3545366" cy="354536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1C6A1A6-D1E3-40BC-A086-1C934BE29833}"/>
              </a:ext>
            </a:extLst>
          </p:cNvPr>
          <p:cNvSpPr/>
          <p:nvPr/>
        </p:nvSpPr>
        <p:spPr>
          <a:xfrm>
            <a:off x="5354083" y="4072832"/>
            <a:ext cx="1483834" cy="283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2A50DB-5486-4D58-A268-2F5375CC42F6}"/>
              </a:ext>
            </a:extLst>
          </p:cNvPr>
          <p:cNvSpPr txBox="1"/>
          <p:nvPr/>
        </p:nvSpPr>
        <p:spPr>
          <a:xfrm>
            <a:off x="4000330" y="5987018"/>
            <a:ext cx="4191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9: Generating optimal path from graph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296D0-EB8A-4CB5-A9F8-ADA071D4D56D}"/>
              </a:ext>
            </a:extLst>
          </p:cNvPr>
          <p:cNvSpPr txBox="1"/>
          <p:nvPr/>
        </p:nvSpPr>
        <p:spPr>
          <a:xfrm>
            <a:off x="838200" y="1881504"/>
            <a:ext cx="862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algorithms considered: </a:t>
            </a:r>
            <a:r>
              <a:rPr lang="en-US" dirty="0" err="1"/>
              <a:t>Djikstra</a:t>
            </a:r>
            <a:r>
              <a:rPr lang="en-US" dirty="0"/>
              <a:t> and </a:t>
            </a:r>
            <a:r>
              <a:rPr lang="en-US" b="0" i="0" dirty="0">
                <a:effectLst/>
                <a:latin typeface="Arial" panose="020B0604020202020204" pitchFamily="34" charset="0"/>
              </a:rPr>
              <a:t>Weight Convergence Accelerated A* (WCAA*)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6910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3.7|2.7|12.3|12|9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1998</TotalTime>
  <Words>510</Words>
  <Application>Microsoft Office PowerPoint</Application>
  <PresentationFormat>Widescreen</PresentationFormat>
  <Paragraphs>88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9th International Conference on Informatics, Electronics &amp; Vision    Pathfinder: A Fog Assisted Vision-Based System for Optimal Path Selection of Service Robots </vt:lpstr>
      <vt:lpstr>Introduction</vt:lpstr>
      <vt:lpstr>Fog Robotics</vt:lpstr>
      <vt:lpstr>Proposed work</vt:lpstr>
      <vt:lpstr>Related work</vt:lpstr>
      <vt:lpstr>System Model</vt:lpstr>
      <vt:lpstr>Workflow</vt:lpstr>
      <vt:lpstr>Graph generation and obstacle detection</vt:lpstr>
      <vt:lpstr>Optimal path selection</vt:lpstr>
      <vt:lpstr>Simulation</vt:lpstr>
      <vt:lpstr>Performance evaluation</vt:lpstr>
      <vt:lpstr>Performance evaluation (cont.)</vt:lpstr>
      <vt:lpstr>Performance evaluation (cont.)</vt:lpstr>
      <vt:lpstr>Conclusion and future work</vt:lpstr>
      <vt:lpstr>THANK YOU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9th International Conference on Informatics, Electronics &amp; Vision    Pathfinder: A Fog Assisted Vision-Based System for Optimal Path Selection of Service Robots </dc:title>
  <dc:creator>Niloy Irtisam</dc:creator>
  <cp:lastModifiedBy>Niloy Irtisam</cp:lastModifiedBy>
  <cp:revision>29</cp:revision>
  <dcterms:created xsi:type="dcterms:W3CDTF">2020-08-18T12:53:55Z</dcterms:created>
  <dcterms:modified xsi:type="dcterms:W3CDTF">2020-08-26T03:36:30Z</dcterms:modified>
</cp:coreProperties>
</file>

<file path=docProps/thumbnail.jpeg>
</file>